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howSpecialPlsOnTitleSld="0" strictFirstAndLastChars="0" saveSubsetFonts="1" autoCompressPictures="0">
  <p:sldMasterIdLst>
    <p:sldMasterId id="2147483648" r:id="rId1"/>
    <p:sldMasterId id="2147483774" r:id="rId2"/>
  </p:sldMasterIdLst>
  <p:notesMasterIdLst>
    <p:notesMasterId r:id="rId22"/>
  </p:notesMasterIdLst>
  <p:handoutMasterIdLst>
    <p:handoutMasterId r:id="rId23"/>
  </p:handoutMasterIdLst>
  <p:sldIdLst>
    <p:sldId id="258" r:id="rId3"/>
    <p:sldId id="306" r:id="rId4"/>
    <p:sldId id="325" r:id="rId5"/>
    <p:sldId id="326" r:id="rId6"/>
    <p:sldId id="334" r:id="rId7"/>
    <p:sldId id="327" r:id="rId8"/>
    <p:sldId id="330" r:id="rId9"/>
    <p:sldId id="331" r:id="rId10"/>
    <p:sldId id="316" r:id="rId11"/>
    <p:sldId id="328" r:id="rId12"/>
    <p:sldId id="329" r:id="rId13"/>
    <p:sldId id="323" r:id="rId14"/>
    <p:sldId id="320" r:id="rId15"/>
    <p:sldId id="319" r:id="rId16"/>
    <p:sldId id="332" r:id="rId17"/>
    <p:sldId id="322" r:id="rId18"/>
    <p:sldId id="335" r:id="rId19"/>
    <p:sldId id="333" r:id="rId20"/>
    <p:sldId id="336" r:id="rId21"/>
  </p:sldIdLst>
  <p:sldSz cx="9144000" cy="5715000" type="screen16x10"/>
  <p:notesSz cx="6794500" cy="9931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panose="020B0604020202020204" pitchFamily="34" charset="0"/>
        <a:ea typeface="ヒラギノ角ゴ Pro W3" charset="-128"/>
        <a:cs typeface="+mn-cs"/>
      </a:defRPr>
    </a:lvl1pPr>
    <a:lvl2pPr marL="361950" indent="9525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panose="020B0604020202020204" pitchFamily="34" charset="0"/>
        <a:ea typeface="ヒラギノ角ゴ Pro W3" charset="-128"/>
        <a:cs typeface="+mn-cs"/>
      </a:defRPr>
    </a:lvl2pPr>
    <a:lvl3pPr marL="725488" indent="188913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panose="020B0604020202020204" pitchFamily="34" charset="0"/>
        <a:ea typeface="ヒラギノ角ゴ Pro W3" charset="-128"/>
        <a:cs typeface="+mn-cs"/>
      </a:defRPr>
    </a:lvl3pPr>
    <a:lvl4pPr marL="1087438" indent="284163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panose="020B0604020202020204" pitchFamily="34" charset="0"/>
        <a:ea typeface="ヒラギノ角ゴ Pro W3" charset="-128"/>
        <a:cs typeface="+mn-cs"/>
      </a:defRPr>
    </a:lvl4pPr>
    <a:lvl5pPr marL="1450975" indent="377825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panose="020B0604020202020204" pitchFamily="34" charset="0"/>
        <a:ea typeface="ヒラギノ角ゴ Pro W3" charset="-128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ヒラギノ角ゴ Pro W3" charset="-128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ヒラギノ角ゴ Pro W3" charset="-128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ヒラギノ角ゴ Pro W3" charset="-128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ヒラギノ角ゴ Pro W3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672">
          <p15:clr>
            <a:srgbClr val="A4A3A4"/>
          </p15:clr>
        </p15:guide>
        <p15:guide id="3" pos="5472">
          <p15:clr>
            <a:srgbClr val="A4A3A4"/>
          </p15:clr>
        </p15:guide>
        <p15:guide id="4" pos="1008">
          <p15:clr>
            <a:srgbClr val="A4A3A4"/>
          </p15:clr>
        </p15:guide>
        <p15:guide id="5" pos="1152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rygve Borgersen" initials="TB" lastIdx="25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1A09BD-E8A1-40EF-AE92-4EFEDE45C79C}" v="1" dt="2022-08-17T09:29:47.86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1042" y="67"/>
      </p:cViewPr>
      <p:guideLst>
        <p:guide orient="horz" pos="1800"/>
        <p:guide pos="672"/>
        <p:guide pos="5472"/>
        <p:guide pos="1008"/>
        <p:guide pos="115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rd Dietrichson" userId="b121ec5fbd34cca4" providerId="LiveId" clId="{A71A09BD-E8A1-40EF-AE92-4EFEDE45C79C}"/>
    <pc:docChg chg="undo custSel modSld">
      <pc:chgData name="Gard Dietrichson" userId="b121ec5fbd34cca4" providerId="LiveId" clId="{A71A09BD-E8A1-40EF-AE92-4EFEDE45C79C}" dt="2022-08-24T14:00:20.032" v="103" actId="20577"/>
      <pc:docMkLst>
        <pc:docMk/>
      </pc:docMkLst>
      <pc:sldChg chg="modSp mod">
        <pc:chgData name="Gard Dietrichson" userId="b121ec5fbd34cca4" providerId="LiveId" clId="{A71A09BD-E8A1-40EF-AE92-4EFEDE45C79C}" dt="2022-08-24T13:57:39.169" v="95" actId="1076"/>
        <pc:sldMkLst>
          <pc:docMk/>
          <pc:sldMk cId="0" sldId="258"/>
        </pc:sldMkLst>
        <pc:spChg chg="mod">
          <ac:chgData name="Gard Dietrichson" userId="b121ec5fbd34cca4" providerId="LiveId" clId="{A71A09BD-E8A1-40EF-AE92-4EFEDE45C79C}" dt="2022-08-17T09:29:47.856" v="0" actId="1076"/>
          <ac:spMkLst>
            <pc:docMk/>
            <pc:sldMk cId="0" sldId="258"/>
            <ac:spMk id="10242" creationId="{0FE32EEC-CCCE-406B-BCE4-B721F4360110}"/>
          </ac:spMkLst>
        </pc:spChg>
        <pc:picChg chg="mod">
          <ac:chgData name="Gard Dietrichson" userId="b121ec5fbd34cca4" providerId="LiveId" clId="{A71A09BD-E8A1-40EF-AE92-4EFEDE45C79C}" dt="2022-08-24T13:57:39.169" v="95" actId="1076"/>
          <ac:picMkLst>
            <pc:docMk/>
            <pc:sldMk cId="0" sldId="258"/>
            <ac:picMk id="2" creationId="{DF2624A1-B613-46F2-8246-545CD315037A}"/>
          </ac:picMkLst>
        </pc:picChg>
      </pc:sldChg>
      <pc:sldChg chg="modSp mod">
        <pc:chgData name="Gard Dietrichson" userId="b121ec5fbd34cca4" providerId="LiveId" clId="{A71A09BD-E8A1-40EF-AE92-4EFEDE45C79C}" dt="2022-08-24T13:27:29.758" v="94" actId="20577"/>
        <pc:sldMkLst>
          <pc:docMk/>
          <pc:sldMk cId="49055439" sldId="330"/>
        </pc:sldMkLst>
        <pc:spChg chg="mod">
          <ac:chgData name="Gard Dietrichson" userId="b121ec5fbd34cca4" providerId="LiveId" clId="{A71A09BD-E8A1-40EF-AE92-4EFEDE45C79C}" dt="2022-08-24T13:27:29.758" v="94" actId="20577"/>
          <ac:spMkLst>
            <pc:docMk/>
            <pc:sldMk cId="49055439" sldId="330"/>
            <ac:spMk id="3" creationId="{301335E9-38B9-4A8A-BA1F-EA438739711C}"/>
          </ac:spMkLst>
        </pc:spChg>
      </pc:sldChg>
      <pc:sldChg chg="modSp mod">
        <pc:chgData name="Gard Dietrichson" userId="b121ec5fbd34cca4" providerId="LiveId" clId="{A71A09BD-E8A1-40EF-AE92-4EFEDE45C79C}" dt="2022-08-24T14:00:20.032" v="103" actId="20577"/>
        <pc:sldMkLst>
          <pc:docMk/>
          <pc:sldMk cId="2533785680" sldId="331"/>
        </pc:sldMkLst>
        <pc:spChg chg="mod">
          <ac:chgData name="Gard Dietrichson" userId="b121ec5fbd34cca4" providerId="LiveId" clId="{A71A09BD-E8A1-40EF-AE92-4EFEDE45C79C}" dt="2022-08-24T14:00:20.032" v="103" actId="20577"/>
          <ac:spMkLst>
            <pc:docMk/>
            <pc:sldMk cId="2533785680" sldId="331"/>
            <ac:spMk id="3" creationId="{E9641315-7173-41AC-B8D8-454C4C2375E8}"/>
          </ac:spMkLst>
        </pc:spChg>
      </pc:sldChg>
    </pc:docChg>
  </pc:docChgLst>
  <pc:docChgLst>
    <pc:chgData name="Gard Dietrichson" userId="b121ec5fbd34cca4" providerId="LiveId" clId="{9F78E011-8632-435B-8867-FC8F5F711DC2}"/>
    <pc:docChg chg="undo custSel addSld delSld modSld">
      <pc:chgData name="Gard Dietrichson" userId="b121ec5fbd34cca4" providerId="LiveId" clId="{9F78E011-8632-435B-8867-FC8F5F711DC2}" dt="2021-09-06T07:28:51.471" v="5259" actId="20577"/>
      <pc:docMkLst>
        <pc:docMk/>
      </pc:docMkLst>
      <pc:sldChg chg="del">
        <pc:chgData name="Gard Dietrichson" userId="b121ec5fbd34cca4" providerId="LiveId" clId="{9F78E011-8632-435B-8867-FC8F5F711DC2}" dt="2021-09-03T08:32:21.568" v="2465" actId="47"/>
        <pc:sldMkLst>
          <pc:docMk/>
          <pc:sldMk cId="0" sldId="290"/>
        </pc:sldMkLst>
      </pc:sldChg>
      <pc:sldChg chg="modSp mod">
        <pc:chgData name="Gard Dietrichson" userId="b121ec5fbd34cca4" providerId="LiveId" clId="{9F78E011-8632-435B-8867-FC8F5F711DC2}" dt="2021-09-03T07:40:06.174" v="19" actId="20577"/>
        <pc:sldMkLst>
          <pc:docMk/>
          <pc:sldMk cId="0" sldId="306"/>
        </pc:sldMkLst>
        <pc:spChg chg="mod">
          <ac:chgData name="Gard Dietrichson" userId="b121ec5fbd34cca4" providerId="LiveId" clId="{9F78E011-8632-435B-8867-FC8F5F711DC2}" dt="2021-09-03T07:40:06.174" v="19" actId="20577"/>
          <ac:spMkLst>
            <pc:docMk/>
            <pc:sldMk cId="0" sldId="306"/>
            <ac:spMk id="12291" creationId="{1B4850FF-6352-47DC-AD22-083C1FF28E60}"/>
          </ac:spMkLst>
        </pc:spChg>
      </pc:sldChg>
      <pc:sldChg chg="modSp mod">
        <pc:chgData name="Gard Dietrichson" userId="b121ec5fbd34cca4" providerId="LiveId" clId="{9F78E011-8632-435B-8867-FC8F5F711DC2}" dt="2021-09-06T06:45:38.809" v="4946" actId="20577"/>
        <pc:sldMkLst>
          <pc:docMk/>
          <pc:sldMk cId="976889561" sldId="316"/>
        </pc:sldMkLst>
        <pc:spChg chg="mod">
          <ac:chgData name="Gard Dietrichson" userId="b121ec5fbd34cca4" providerId="LiveId" clId="{9F78E011-8632-435B-8867-FC8F5F711DC2}" dt="2021-09-06T06:45:38.809" v="4946" actId="20577"/>
          <ac:spMkLst>
            <pc:docMk/>
            <pc:sldMk cId="976889561" sldId="316"/>
            <ac:spMk id="3" creationId="{F4846DC4-908F-4AAC-90FD-650792CB054C}"/>
          </ac:spMkLst>
        </pc:spChg>
      </pc:sldChg>
      <pc:sldChg chg="modSp mod">
        <pc:chgData name="Gard Dietrichson" userId="b121ec5fbd34cca4" providerId="LiveId" clId="{9F78E011-8632-435B-8867-FC8F5F711DC2}" dt="2021-09-03T13:37:28.865" v="3957" actId="115"/>
        <pc:sldMkLst>
          <pc:docMk/>
          <pc:sldMk cId="337496444" sldId="319"/>
        </pc:sldMkLst>
        <pc:spChg chg="mod">
          <ac:chgData name="Gard Dietrichson" userId="b121ec5fbd34cca4" providerId="LiveId" clId="{9F78E011-8632-435B-8867-FC8F5F711DC2}" dt="2021-09-03T08:32:36.240" v="2495" actId="20577"/>
          <ac:spMkLst>
            <pc:docMk/>
            <pc:sldMk cId="337496444" sldId="319"/>
            <ac:spMk id="2" creationId="{B722D994-A8D2-4642-8719-44BD73605258}"/>
          </ac:spMkLst>
        </pc:spChg>
        <pc:spChg chg="mod">
          <ac:chgData name="Gard Dietrichson" userId="b121ec5fbd34cca4" providerId="LiveId" clId="{9F78E011-8632-435B-8867-FC8F5F711DC2}" dt="2021-09-03T13:37:28.865" v="3957" actId="115"/>
          <ac:spMkLst>
            <pc:docMk/>
            <pc:sldMk cId="337496444" sldId="319"/>
            <ac:spMk id="3" creationId="{EFCDA49D-C5A6-4E59-894D-5E0BEBE8CFD2}"/>
          </ac:spMkLst>
        </pc:spChg>
      </pc:sldChg>
      <pc:sldChg chg="modSp mod">
        <pc:chgData name="Gard Dietrichson" userId="b121ec5fbd34cca4" providerId="LiveId" clId="{9F78E011-8632-435B-8867-FC8F5F711DC2}" dt="2021-09-03T09:54:13.560" v="3778" actId="20577"/>
        <pc:sldMkLst>
          <pc:docMk/>
          <pc:sldMk cId="2014556236" sldId="320"/>
        </pc:sldMkLst>
        <pc:spChg chg="mod">
          <ac:chgData name="Gard Dietrichson" userId="b121ec5fbd34cca4" providerId="LiveId" clId="{9F78E011-8632-435B-8867-FC8F5F711DC2}" dt="2021-09-03T09:54:13.560" v="3778" actId="20577"/>
          <ac:spMkLst>
            <pc:docMk/>
            <pc:sldMk cId="2014556236" sldId="320"/>
            <ac:spMk id="3" creationId="{0AF21A07-0454-40A7-A555-A18D7977F14B}"/>
          </ac:spMkLst>
        </pc:spChg>
      </pc:sldChg>
      <pc:sldChg chg="modSp mod">
        <pc:chgData name="Gard Dietrichson" userId="b121ec5fbd34cca4" providerId="LiveId" clId="{9F78E011-8632-435B-8867-FC8F5F711DC2}" dt="2021-09-06T07:17:03.595" v="5134" actId="20577"/>
        <pc:sldMkLst>
          <pc:docMk/>
          <pc:sldMk cId="1913678673" sldId="322"/>
        </pc:sldMkLst>
        <pc:spChg chg="mod">
          <ac:chgData name="Gard Dietrichson" userId="b121ec5fbd34cca4" providerId="LiveId" clId="{9F78E011-8632-435B-8867-FC8F5F711DC2}" dt="2021-09-06T07:17:03.595" v="5134" actId="20577"/>
          <ac:spMkLst>
            <pc:docMk/>
            <pc:sldMk cId="1913678673" sldId="322"/>
            <ac:spMk id="3" creationId="{8F3EB148-3207-47EE-BF83-300E20C9BF0B}"/>
          </ac:spMkLst>
        </pc:spChg>
      </pc:sldChg>
      <pc:sldChg chg="modSp mod">
        <pc:chgData name="Gard Dietrichson" userId="b121ec5fbd34cca4" providerId="LiveId" clId="{9F78E011-8632-435B-8867-FC8F5F711DC2}" dt="2021-09-06T07:28:51.471" v="5259" actId="20577"/>
        <pc:sldMkLst>
          <pc:docMk/>
          <pc:sldMk cId="4112796969" sldId="323"/>
        </pc:sldMkLst>
        <pc:spChg chg="mod">
          <ac:chgData name="Gard Dietrichson" userId="b121ec5fbd34cca4" providerId="LiveId" clId="{9F78E011-8632-435B-8867-FC8F5F711DC2}" dt="2021-09-03T08:21:29.174" v="1670" actId="20577"/>
          <ac:spMkLst>
            <pc:docMk/>
            <pc:sldMk cId="4112796969" sldId="323"/>
            <ac:spMk id="2" creationId="{F6D3A088-1468-4791-B5DE-4DAAFAFE958B}"/>
          </ac:spMkLst>
        </pc:spChg>
        <pc:spChg chg="mod">
          <ac:chgData name="Gard Dietrichson" userId="b121ec5fbd34cca4" providerId="LiveId" clId="{9F78E011-8632-435B-8867-FC8F5F711DC2}" dt="2021-09-06T07:28:51.471" v="5259" actId="20577"/>
          <ac:spMkLst>
            <pc:docMk/>
            <pc:sldMk cId="4112796969" sldId="323"/>
            <ac:spMk id="3" creationId="{99626827-A8EF-4789-8FA2-BAF875AE26FF}"/>
          </ac:spMkLst>
        </pc:spChg>
      </pc:sldChg>
      <pc:sldChg chg="del">
        <pc:chgData name="Gard Dietrichson" userId="b121ec5fbd34cca4" providerId="LiveId" clId="{9F78E011-8632-435B-8867-FC8F5F711DC2}" dt="2021-09-03T08:12:32.834" v="1015" actId="47"/>
        <pc:sldMkLst>
          <pc:docMk/>
          <pc:sldMk cId="2898978775" sldId="324"/>
        </pc:sldMkLst>
      </pc:sldChg>
      <pc:sldChg chg="modSp new mod">
        <pc:chgData name="Gard Dietrichson" userId="b121ec5fbd34cca4" providerId="LiveId" clId="{9F78E011-8632-435B-8867-FC8F5F711DC2}" dt="2021-09-05T14:44:26.363" v="4141" actId="20577"/>
        <pc:sldMkLst>
          <pc:docMk/>
          <pc:sldMk cId="2354041219" sldId="325"/>
        </pc:sldMkLst>
        <pc:spChg chg="mod">
          <ac:chgData name="Gard Dietrichson" userId="b121ec5fbd34cca4" providerId="LiveId" clId="{9F78E011-8632-435B-8867-FC8F5F711DC2}" dt="2021-09-03T07:40:19.638" v="46" actId="20577"/>
          <ac:spMkLst>
            <pc:docMk/>
            <pc:sldMk cId="2354041219" sldId="325"/>
            <ac:spMk id="2" creationId="{048C5F2E-E97D-4D22-B227-4F7ED6106788}"/>
          </ac:spMkLst>
        </pc:spChg>
        <pc:spChg chg="mod">
          <ac:chgData name="Gard Dietrichson" userId="b121ec5fbd34cca4" providerId="LiveId" clId="{9F78E011-8632-435B-8867-FC8F5F711DC2}" dt="2021-09-05T14:44:26.363" v="4141" actId="20577"/>
          <ac:spMkLst>
            <pc:docMk/>
            <pc:sldMk cId="2354041219" sldId="325"/>
            <ac:spMk id="3" creationId="{F68EFFAF-51BC-4EDD-9ED5-DFD6A46CF3BE}"/>
          </ac:spMkLst>
        </pc:spChg>
      </pc:sldChg>
      <pc:sldChg chg="modSp new mod">
        <pc:chgData name="Gard Dietrichson" userId="b121ec5fbd34cca4" providerId="LiveId" clId="{9F78E011-8632-435B-8867-FC8F5F711DC2}" dt="2021-09-06T07:14:45.446" v="5003" actId="404"/>
        <pc:sldMkLst>
          <pc:docMk/>
          <pc:sldMk cId="4258108829" sldId="326"/>
        </pc:sldMkLst>
        <pc:spChg chg="mod">
          <ac:chgData name="Gard Dietrichson" userId="b121ec5fbd34cca4" providerId="LiveId" clId="{9F78E011-8632-435B-8867-FC8F5F711DC2}" dt="2021-09-03T07:41:21.198" v="248" actId="20577"/>
          <ac:spMkLst>
            <pc:docMk/>
            <pc:sldMk cId="4258108829" sldId="326"/>
            <ac:spMk id="2" creationId="{9B1EDCE7-D045-440D-893C-9C85BB85DD3F}"/>
          </ac:spMkLst>
        </pc:spChg>
        <pc:spChg chg="mod">
          <ac:chgData name="Gard Dietrichson" userId="b121ec5fbd34cca4" providerId="LiveId" clId="{9F78E011-8632-435B-8867-FC8F5F711DC2}" dt="2021-09-06T07:14:45.446" v="5003" actId="404"/>
          <ac:spMkLst>
            <pc:docMk/>
            <pc:sldMk cId="4258108829" sldId="326"/>
            <ac:spMk id="3" creationId="{A76753DE-9C14-4EDF-8C54-94F2BA60F993}"/>
          </ac:spMkLst>
        </pc:spChg>
      </pc:sldChg>
      <pc:sldChg chg="modSp new mod">
        <pc:chgData name="Gard Dietrichson" userId="b121ec5fbd34cca4" providerId="LiveId" clId="{9F78E011-8632-435B-8867-FC8F5F711DC2}" dt="2021-09-03T08:09:49.314" v="935" actId="20577"/>
        <pc:sldMkLst>
          <pc:docMk/>
          <pc:sldMk cId="3330241581" sldId="327"/>
        </pc:sldMkLst>
        <pc:spChg chg="mod">
          <ac:chgData name="Gard Dietrichson" userId="b121ec5fbd34cca4" providerId="LiveId" clId="{9F78E011-8632-435B-8867-FC8F5F711DC2}" dt="2021-09-03T07:43:38.652" v="674" actId="20577"/>
          <ac:spMkLst>
            <pc:docMk/>
            <pc:sldMk cId="3330241581" sldId="327"/>
            <ac:spMk id="2" creationId="{0695922E-F1AF-4CC4-B54A-424FAA07CF57}"/>
          </ac:spMkLst>
        </pc:spChg>
        <pc:spChg chg="mod">
          <ac:chgData name="Gard Dietrichson" userId="b121ec5fbd34cca4" providerId="LiveId" clId="{9F78E011-8632-435B-8867-FC8F5F711DC2}" dt="2021-09-03T08:09:49.314" v="935" actId="20577"/>
          <ac:spMkLst>
            <pc:docMk/>
            <pc:sldMk cId="3330241581" sldId="327"/>
            <ac:spMk id="3" creationId="{840E16D9-C439-4ACC-B5D2-704DF1F1F56E}"/>
          </ac:spMkLst>
        </pc:spChg>
      </pc:sldChg>
      <pc:sldChg chg="modSp new mod">
        <pc:chgData name="Gard Dietrichson" userId="b121ec5fbd34cca4" providerId="LiveId" clId="{9F78E011-8632-435B-8867-FC8F5F711DC2}" dt="2021-09-03T08:28:27.686" v="2232" actId="20577"/>
        <pc:sldMkLst>
          <pc:docMk/>
          <pc:sldMk cId="2642647285" sldId="328"/>
        </pc:sldMkLst>
        <pc:spChg chg="mod">
          <ac:chgData name="Gard Dietrichson" userId="b121ec5fbd34cca4" providerId="LiveId" clId="{9F78E011-8632-435B-8867-FC8F5F711DC2}" dt="2021-09-03T08:12:39.267" v="1029" actId="20577"/>
          <ac:spMkLst>
            <pc:docMk/>
            <pc:sldMk cId="2642647285" sldId="328"/>
            <ac:spMk id="2" creationId="{653B4975-9E17-47B6-B84C-5643F839C220}"/>
          </ac:spMkLst>
        </pc:spChg>
        <pc:spChg chg="mod">
          <ac:chgData name="Gard Dietrichson" userId="b121ec5fbd34cca4" providerId="LiveId" clId="{9F78E011-8632-435B-8867-FC8F5F711DC2}" dt="2021-09-03T08:28:27.686" v="2232" actId="20577"/>
          <ac:spMkLst>
            <pc:docMk/>
            <pc:sldMk cId="2642647285" sldId="328"/>
            <ac:spMk id="3" creationId="{FBA0F93E-EEDB-4573-A232-20FC23D2748A}"/>
          </ac:spMkLst>
        </pc:spChg>
      </pc:sldChg>
      <pc:sldChg chg="modSp new mod">
        <pc:chgData name="Gard Dietrichson" userId="b121ec5fbd34cca4" providerId="LiveId" clId="{9F78E011-8632-435B-8867-FC8F5F711DC2}" dt="2021-09-03T08:21:11.945" v="1632" actId="20577"/>
        <pc:sldMkLst>
          <pc:docMk/>
          <pc:sldMk cId="1412261163" sldId="329"/>
        </pc:sldMkLst>
        <pc:spChg chg="mod">
          <ac:chgData name="Gard Dietrichson" userId="b121ec5fbd34cca4" providerId="LiveId" clId="{9F78E011-8632-435B-8867-FC8F5F711DC2}" dt="2021-09-03T08:19:50.131" v="1294" actId="20577"/>
          <ac:spMkLst>
            <pc:docMk/>
            <pc:sldMk cId="1412261163" sldId="329"/>
            <ac:spMk id="2" creationId="{196F52BC-812B-4131-BC9E-8E2856ADD429}"/>
          </ac:spMkLst>
        </pc:spChg>
        <pc:spChg chg="mod">
          <ac:chgData name="Gard Dietrichson" userId="b121ec5fbd34cca4" providerId="LiveId" clId="{9F78E011-8632-435B-8867-FC8F5F711DC2}" dt="2021-09-03T08:21:11.945" v="1632" actId="20577"/>
          <ac:spMkLst>
            <pc:docMk/>
            <pc:sldMk cId="1412261163" sldId="329"/>
            <ac:spMk id="3" creationId="{C1412B1B-C416-4348-97E9-538675C97166}"/>
          </ac:spMkLst>
        </pc:spChg>
      </pc:sldChg>
      <pc:sldChg chg="modSp new mod">
        <pc:chgData name="Gard Dietrichson" userId="b121ec5fbd34cca4" providerId="LiveId" clId="{9F78E011-8632-435B-8867-FC8F5F711DC2}" dt="2021-09-06T06:30:20.598" v="4567" actId="20577"/>
        <pc:sldMkLst>
          <pc:docMk/>
          <pc:sldMk cId="49055439" sldId="330"/>
        </pc:sldMkLst>
        <pc:spChg chg="mod">
          <ac:chgData name="Gard Dietrichson" userId="b121ec5fbd34cca4" providerId="LiveId" clId="{9F78E011-8632-435B-8867-FC8F5F711DC2}" dt="2021-09-03T08:23:43.547" v="1810" actId="20577"/>
          <ac:spMkLst>
            <pc:docMk/>
            <pc:sldMk cId="49055439" sldId="330"/>
            <ac:spMk id="2" creationId="{8AB78D50-56AB-4DEF-AF01-C5DE225833F8}"/>
          </ac:spMkLst>
        </pc:spChg>
        <pc:spChg chg="mod">
          <ac:chgData name="Gard Dietrichson" userId="b121ec5fbd34cca4" providerId="LiveId" clId="{9F78E011-8632-435B-8867-FC8F5F711DC2}" dt="2021-09-06T06:30:20.598" v="4567" actId="20577"/>
          <ac:spMkLst>
            <pc:docMk/>
            <pc:sldMk cId="49055439" sldId="330"/>
            <ac:spMk id="3" creationId="{301335E9-38B9-4A8A-BA1F-EA438739711C}"/>
          </ac:spMkLst>
        </pc:spChg>
      </pc:sldChg>
      <pc:sldChg chg="modSp new mod">
        <pc:chgData name="Gard Dietrichson" userId="b121ec5fbd34cca4" providerId="LiveId" clId="{9F78E011-8632-435B-8867-FC8F5F711DC2}" dt="2021-09-05T14:45:24.323" v="4193" actId="20577"/>
        <pc:sldMkLst>
          <pc:docMk/>
          <pc:sldMk cId="2533785680" sldId="331"/>
        </pc:sldMkLst>
        <pc:spChg chg="mod">
          <ac:chgData name="Gard Dietrichson" userId="b121ec5fbd34cca4" providerId="LiveId" clId="{9F78E011-8632-435B-8867-FC8F5F711DC2}" dt="2021-09-03T08:29:13.499" v="2264" actId="20577"/>
          <ac:spMkLst>
            <pc:docMk/>
            <pc:sldMk cId="2533785680" sldId="331"/>
            <ac:spMk id="2" creationId="{BF452C73-B9F8-49D0-84B6-555A813EF582}"/>
          </ac:spMkLst>
        </pc:spChg>
        <pc:spChg chg="mod">
          <ac:chgData name="Gard Dietrichson" userId="b121ec5fbd34cca4" providerId="LiveId" clId="{9F78E011-8632-435B-8867-FC8F5F711DC2}" dt="2021-09-05T14:45:24.323" v="4193" actId="20577"/>
          <ac:spMkLst>
            <pc:docMk/>
            <pc:sldMk cId="2533785680" sldId="331"/>
            <ac:spMk id="3" creationId="{E9641315-7173-41AC-B8D8-454C4C2375E8}"/>
          </ac:spMkLst>
        </pc:spChg>
      </pc:sldChg>
      <pc:sldChg chg="modSp new mod">
        <pc:chgData name="Gard Dietrichson" userId="b121ec5fbd34cca4" providerId="LiveId" clId="{9F78E011-8632-435B-8867-FC8F5F711DC2}" dt="2021-09-06T06:45:58.689" v="5002" actId="20577"/>
        <pc:sldMkLst>
          <pc:docMk/>
          <pc:sldMk cId="1956913494" sldId="332"/>
        </pc:sldMkLst>
        <pc:spChg chg="mod">
          <ac:chgData name="Gard Dietrichson" userId="b121ec5fbd34cca4" providerId="LiveId" clId="{9F78E011-8632-435B-8867-FC8F5F711DC2}" dt="2021-09-03T08:39:17.798" v="3152" actId="20577"/>
          <ac:spMkLst>
            <pc:docMk/>
            <pc:sldMk cId="1956913494" sldId="332"/>
            <ac:spMk id="2" creationId="{184EA247-FFDC-4358-A061-D6A439C2CEDB}"/>
          </ac:spMkLst>
        </pc:spChg>
        <pc:spChg chg="mod">
          <ac:chgData name="Gard Dietrichson" userId="b121ec5fbd34cca4" providerId="LiveId" clId="{9F78E011-8632-435B-8867-FC8F5F711DC2}" dt="2021-09-06T06:45:58.689" v="5002" actId="20577"/>
          <ac:spMkLst>
            <pc:docMk/>
            <pc:sldMk cId="1956913494" sldId="332"/>
            <ac:spMk id="3" creationId="{9A8D5D6A-50B4-4EE8-B9D2-DC4AF7D0E4C9}"/>
          </ac:spMkLst>
        </pc:spChg>
      </pc:sldChg>
      <pc:sldChg chg="modSp new mod">
        <pc:chgData name="Gard Dietrichson" userId="b121ec5fbd34cca4" providerId="LiveId" clId="{9F78E011-8632-435B-8867-FC8F5F711DC2}" dt="2021-09-03T09:49:08.756" v="3553"/>
        <pc:sldMkLst>
          <pc:docMk/>
          <pc:sldMk cId="109157670" sldId="333"/>
        </pc:sldMkLst>
        <pc:spChg chg="mod">
          <ac:chgData name="Gard Dietrichson" userId="b121ec5fbd34cca4" providerId="LiveId" clId="{9F78E011-8632-435B-8867-FC8F5F711DC2}" dt="2021-09-03T09:48:01.159" v="3548" actId="20577"/>
          <ac:spMkLst>
            <pc:docMk/>
            <pc:sldMk cId="109157670" sldId="333"/>
            <ac:spMk id="2" creationId="{BCC01FA6-1B92-4302-BD0F-50E48204AC18}"/>
          </ac:spMkLst>
        </pc:spChg>
        <pc:spChg chg="mod">
          <ac:chgData name="Gard Dietrichson" userId="b121ec5fbd34cca4" providerId="LiveId" clId="{9F78E011-8632-435B-8867-FC8F5F711DC2}" dt="2021-09-03T09:49:08.756" v="3553"/>
          <ac:spMkLst>
            <pc:docMk/>
            <pc:sldMk cId="109157670" sldId="333"/>
            <ac:spMk id="3" creationId="{72DFD346-4DC8-41E2-9445-C63BF09C2B2A}"/>
          </ac:spMkLst>
        </pc:spChg>
      </pc:sldChg>
      <pc:sldChg chg="new del">
        <pc:chgData name="Gard Dietrichson" userId="b121ec5fbd34cca4" providerId="LiveId" clId="{9F78E011-8632-435B-8867-FC8F5F711DC2}" dt="2021-09-03T08:59:13.337" v="3446" actId="47"/>
        <pc:sldMkLst>
          <pc:docMk/>
          <pc:sldMk cId="2268954188" sldId="333"/>
        </pc:sldMkLst>
      </pc:sldChg>
      <pc:sldChg chg="new del">
        <pc:chgData name="Gard Dietrichson" userId="b121ec5fbd34cca4" providerId="LiveId" clId="{9F78E011-8632-435B-8867-FC8F5F711DC2}" dt="2021-09-03T12:25:20.233" v="3780" actId="47"/>
        <pc:sldMkLst>
          <pc:docMk/>
          <pc:sldMk cId="1905093317" sldId="334"/>
        </pc:sldMkLst>
      </pc:sldChg>
      <pc:sldChg chg="addSp delSp modSp new mod">
        <pc:chgData name="Gard Dietrichson" userId="b121ec5fbd34cca4" providerId="LiveId" clId="{9F78E011-8632-435B-8867-FC8F5F711DC2}" dt="2021-09-05T14:40:11.863" v="3970" actId="1076"/>
        <pc:sldMkLst>
          <pc:docMk/>
          <pc:sldMk cId="2239541721" sldId="334"/>
        </pc:sldMkLst>
        <pc:spChg chg="mod">
          <ac:chgData name="Gard Dietrichson" userId="b121ec5fbd34cca4" providerId="LiveId" clId="{9F78E011-8632-435B-8867-FC8F5F711DC2}" dt="2021-09-03T12:25:34.595" v="3839" actId="20577"/>
          <ac:spMkLst>
            <pc:docMk/>
            <pc:sldMk cId="2239541721" sldId="334"/>
            <ac:spMk id="2" creationId="{8F2BDA1B-4635-4574-ACA8-00C0D904B297}"/>
          </ac:spMkLst>
        </pc:spChg>
        <pc:spChg chg="del">
          <ac:chgData name="Gard Dietrichson" userId="b121ec5fbd34cca4" providerId="LiveId" clId="{9F78E011-8632-435B-8867-FC8F5F711DC2}" dt="2021-09-05T14:39:47.635" v="3958" actId="931"/>
          <ac:spMkLst>
            <pc:docMk/>
            <pc:sldMk cId="2239541721" sldId="334"/>
            <ac:spMk id="3" creationId="{288300B5-68E2-4B11-925C-BB16B15A3861}"/>
          </ac:spMkLst>
        </pc:spChg>
        <pc:picChg chg="add mod">
          <ac:chgData name="Gard Dietrichson" userId="b121ec5fbd34cca4" providerId="LiveId" clId="{9F78E011-8632-435B-8867-FC8F5F711DC2}" dt="2021-09-05T14:39:52.011" v="3965" actId="962"/>
          <ac:picMkLst>
            <pc:docMk/>
            <pc:sldMk cId="2239541721" sldId="334"/>
            <ac:picMk id="7" creationId="{DBBC472D-D9F4-4B14-9BCD-869A53C5BD59}"/>
          </ac:picMkLst>
        </pc:picChg>
        <pc:picChg chg="add mod">
          <ac:chgData name="Gard Dietrichson" userId="b121ec5fbd34cca4" providerId="LiveId" clId="{9F78E011-8632-435B-8867-FC8F5F711DC2}" dt="2021-09-05T14:40:11.863" v="3970" actId="1076"/>
          <ac:picMkLst>
            <pc:docMk/>
            <pc:sldMk cId="2239541721" sldId="334"/>
            <ac:picMk id="9" creationId="{9E43DB7A-A435-4C38-9E85-9FE49B05A7A3}"/>
          </ac:picMkLst>
        </pc:picChg>
        <pc:picChg chg="add mod">
          <ac:chgData name="Gard Dietrichson" userId="b121ec5fbd34cca4" providerId="LiveId" clId="{9F78E011-8632-435B-8867-FC8F5F711DC2}" dt="2021-09-05T14:40:04.936" v="3968" actId="1076"/>
          <ac:picMkLst>
            <pc:docMk/>
            <pc:sldMk cId="2239541721" sldId="334"/>
            <ac:picMk id="11" creationId="{F7582543-1366-46B8-9E6E-373F20088496}"/>
          </ac:picMkLst>
        </pc:picChg>
      </pc:sldChg>
      <pc:sldChg chg="modSp new mod">
        <pc:chgData name="Gard Dietrichson" userId="b121ec5fbd34cca4" providerId="LiveId" clId="{9F78E011-8632-435B-8867-FC8F5F711DC2}" dt="2021-09-06T06:29:35.184" v="4500" actId="20577"/>
        <pc:sldMkLst>
          <pc:docMk/>
          <pc:sldMk cId="3088080215" sldId="335"/>
        </pc:sldMkLst>
        <pc:spChg chg="mod">
          <ac:chgData name="Gard Dietrichson" userId="b121ec5fbd34cca4" providerId="LiveId" clId="{9F78E011-8632-435B-8867-FC8F5F711DC2}" dt="2021-09-05T14:47:55.739" v="4222" actId="20577"/>
          <ac:spMkLst>
            <pc:docMk/>
            <pc:sldMk cId="3088080215" sldId="335"/>
            <ac:spMk id="2" creationId="{3AA206DA-2B13-4A8C-BFA0-9259BFF641B4}"/>
          </ac:spMkLst>
        </pc:spChg>
        <pc:spChg chg="mod">
          <ac:chgData name="Gard Dietrichson" userId="b121ec5fbd34cca4" providerId="LiveId" clId="{9F78E011-8632-435B-8867-FC8F5F711DC2}" dt="2021-09-06T06:29:35.184" v="4500" actId="20577"/>
          <ac:spMkLst>
            <pc:docMk/>
            <pc:sldMk cId="3088080215" sldId="335"/>
            <ac:spMk id="3" creationId="{0390A6AD-492D-4F74-AC21-C6092BB52084}"/>
          </ac:spMkLst>
        </pc:spChg>
      </pc:sldChg>
      <pc:sldChg chg="modSp new mod">
        <pc:chgData name="Gard Dietrichson" userId="b121ec5fbd34cca4" providerId="LiveId" clId="{9F78E011-8632-435B-8867-FC8F5F711DC2}" dt="2021-09-06T07:16:49.592" v="5128" actId="20577"/>
        <pc:sldMkLst>
          <pc:docMk/>
          <pc:sldMk cId="4107827107" sldId="336"/>
        </pc:sldMkLst>
        <pc:spChg chg="mod">
          <ac:chgData name="Gard Dietrichson" userId="b121ec5fbd34cca4" providerId="LiveId" clId="{9F78E011-8632-435B-8867-FC8F5F711DC2}" dt="2021-09-06T06:38:04.928" v="4586" actId="20577"/>
          <ac:spMkLst>
            <pc:docMk/>
            <pc:sldMk cId="4107827107" sldId="336"/>
            <ac:spMk id="2" creationId="{BE9D8661-B1AF-4FAD-9892-F812006E46F3}"/>
          </ac:spMkLst>
        </pc:spChg>
        <pc:spChg chg="mod">
          <ac:chgData name="Gard Dietrichson" userId="b121ec5fbd34cca4" providerId="LiveId" clId="{9F78E011-8632-435B-8867-FC8F5F711DC2}" dt="2021-09-06T07:16:49.592" v="5128" actId="20577"/>
          <ac:spMkLst>
            <pc:docMk/>
            <pc:sldMk cId="4107827107" sldId="336"/>
            <ac:spMk id="3" creationId="{93455B90-20E1-4C09-9815-66632F74220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2E6E30A-B8CE-42DD-849A-000E946520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nb-NO" alt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49541C-8584-40A1-9924-DF59025C9BF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DC0B5899-D6D0-440E-8477-170FEB5B84C3}" type="datetime1">
              <a:rPr lang="nb-NO" altLang="nb-NO"/>
              <a:pPr>
                <a:defRPr/>
              </a:pPr>
              <a:t>17.08.2022</a:t>
            </a:fld>
            <a:endParaRPr lang="nb-NO" alt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61D4B-F54D-4DD2-B9C7-EE559C33244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2925"/>
            <a:ext cx="2944813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nb-NO" alt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508ECB-7701-4DA7-BBEC-BC9E24BD73E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8100" y="9432925"/>
            <a:ext cx="2944813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902A4A26-6052-403A-B0B6-D588B7DF5197}" type="slidenum">
              <a:rPr lang="nb-NO" altLang="nb-NO"/>
              <a:pPr>
                <a:defRPr/>
              </a:pPr>
              <a:t>‹#›</a:t>
            </a:fld>
            <a:endParaRPr lang="nb-NO" altLang="nb-NO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jpeg>
</file>

<file path=ppt/media/image4.pn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B797C592-B3C5-4873-95C9-F140D0168AD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nn-NO" altLang="nb-NO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99D30A16-CA06-486C-874D-EA680A2CF0ED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4812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nn-NO" altLang="nb-NO"/>
          </a:p>
        </p:txBody>
      </p:sp>
      <p:sp>
        <p:nvSpPr>
          <p:cNvPr id="8196" name="Rectangle 4">
            <a:extLst>
              <a:ext uri="{FF2B5EF4-FFF2-40B4-BE49-F238E27FC236}">
                <a16:creationId xmlns:a16="http://schemas.microsoft.com/office/drawing/2014/main" id="{4B615589-74DE-4ED6-9605-9AB5840AA11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19100" y="744538"/>
            <a:ext cx="5956300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4492620E-AED9-4FD5-8637-E375E70E2D43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463" y="4718050"/>
            <a:ext cx="4981575" cy="4468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nb-NO" noProof="0"/>
              <a:t>Click to edit Master text styles</a:t>
            </a:r>
          </a:p>
          <a:p>
            <a:pPr lvl="1"/>
            <a:r>
              <a:rPr lang="en-US" altLang="nb-NO" noProof="0"/>
              <a:t>Second level</a:t>
            </a:r>
          </a:p>
          <a:p>
            <a:pPr lvl="2"/>
            <a:r>
              <a:rPr lang="en-US" altLang="nb-NO" noProof="0"/>
              <a:t>Third level</a:t>
            </a:r>
          </a:p>
          <a:p>
            <a:pPr lvl="3"/>
            <a:r>
              <a:rPr lang="en-US" altLang="nb-NO" noProof="0"/>
              <a:t>Fourth level</a:t>
            </a:r>
          </a:p>
          <a:p>
            <a:pPr lvl="4"/>
            <a:r>
              <a:rPr lang="en-US" altLang="nb-NO" noProof="0"/>
              <a:t>Fifth level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2063F8B9-EFC9-4002-A6AB-9E3A79A57BC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451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nn-NO" altLang="nb-NO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76061400-16FC-44D6-B2B2-780BD1CDA78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34513"/>
            <a:ext cx="2944812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B504B813-3B11-403E-B7DB-90F92F076A95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1pPr>
    <a:lvl2pPr marL="361950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2pPr>
    <a:lvl3pPr marL="725488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3pPr>
    <a:lvl4pPr marL="1087438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4pPr>
    <a:lvl5pPr marL="1450975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5pPr>
    <a:lvl6pPr marL="1814627" algn="l" defTabSz="362925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177552" algn="l" defTabSz="362925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540478" algn="l" defTabSz="362925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2903403" algn="l" defTabSz="362925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504B813-3B11-403E-B7DB-90F92F076A95}" type="slidenum">
              <a:rPr lang="en-US" altLang="nb-NO" smtClean="0"/>
              <a:pPr>
                <a:defRPr/>
              </a:pPr>
              <a:t>10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4019082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 sz="quarter"/>
          </p:nvPr>
        </p:nvSpPr>
        <p:spPr>
          <a:xfrm>
            <a:off x="883155" y="1917128"/>
            <a:ext cx="7543800" cy="952500"/>
          </a:xfrm>
        </p:spPr>
        <p:txBody>
          <a:bodyPr anchor="b"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883155" y="2857500"/>
            <a:ext cx="7543800" cy="146050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24397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Rectangle 10">
            <a:extLst>
              <a:ext uri="{FF2B5EF4-FFF2-40B4-BE49-F238E27FC236}">
                <a16:creationId xmlns:a16="http://schemas.microsoft.com/office/drawing/2014/main" id="{3FB8C31A-9829-4D07-A827-8C6944BE96A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97CE05-AA35-47E0-913D-AB1599120FCD}" type="datetime1">
              <a:rPr lang="nb-NO" altLang="nb-NO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03F2694C-EA97-4655-9A8B-A8B1ACC2B15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0AF7BC-BD9F-42ED-87F0-715950DB0125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4088694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2751" y="698500"/>
            <a:ext cx="1924050" cy="43815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698500"/>
            <a:ext cx="5619750" cy="43815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Rectangle 10">
            <a:extLst>
              <a:ext uri="{FF2B5EF4-FFF2-40B4-BE49-F238E27FC236}">
                <a16:creationId xmlns:a16="http://schemas.microsoft.com/office/drawing/2014/main" id="{284199B5-D07F-4593-809E-C06CF41F781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E655AA-18BE-4103-BBF4-E842770F391D}" type="datetime1">
              <a:rPr lang="nb-NO" altLang="nb-NO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FE4DF54F-AAD4-47B4-A6D5-DD3F1572FF5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6C5E09-A947-4656-86CF-A431776E9F99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13662543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91BC6D1-D3A4-43E4-BFD6-8F8F31018913}"/>
              </a:ext>
            </a:extLst>
          </p:cNvPr>
          <p:cNvCxnSpPr/>
          <p:nvPr/>
        </p:nvCxnSpPr>
        <p:spPr>
          <a:xfrm>
            <a:off x="685800" y="283210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43001"/>
            <a:ext cx="7848600" cy="1606021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nb-NO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921000"/>
            <a:ext cx="6400800" cy="14605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Click to edit Master subtitle style</a:t>
            </a:r>
            <a:endParaRPr lang="en-US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ADEB652-2C01-412C-B03C-039EE6AD8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5161EB-0B9F-4502-83CD-3142556C01E0}" type="datetime2">
              <a:rPr lang="en-US" altLang="nb-NO"/>
              <a:pPr>
                <a:defRPr/>
              </a:pPr>
              <a:t>Tuesday, August 16, 2022</a:t>
            </a:fld>
            <a:endParaRPr lang="en-US" altLang="nb-NO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0592318-8679-4F01-B1A6-57D4E4D2D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n-NO" altLang="nb-NO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94A2491-822D-4123-AD00-13B8FBD25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34537D-74DA-41A2-83D5-92BEE08C9DD9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5674739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Click to edit Master text styles</a:t>
            </a:r>
          </a:p>
          <a:p>
            <a:pPr lvl="1"/>
            <a:r>
              <a:rPr lang="nb-NO"/>
              <a:t>Second level</a:t>
            </a:r>
          </a:p>
          <a:p>
            <a:pPr lvl="2"/>
            <a:r>
              <a:rPr lang="nb-NO"/>
              <a:t>Third level</a:t>
            </a:r>
          </a:p>
          <a:p>
            <a:pPr lvl="3"/>
            <a:r>
              <a:rPr lang="nb-NO"/>
              <a:t>Fourth level</a:t>
            </a:r>
          </a:p>
          <a:p>
            <a:pPr lvl="4"/>
            <a:r>
              <a:rPr lang="nb-NO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3E9F0F-91B2-4AD4-B7AA-8725AE86D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F8638A-18FD-46CE-A90C-57B01AF46E3F}" type="datetime2">
              <a:rPr lang="en-US" altLang="nb-NO"/>
              <a:pPr>
                <a:defRPr/>
              </a:pPr>
              <a:t>Tuesday, August 16, 2022</a:t>
            </a:fld>
            <a:endParaRPr lang="en-US" alt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8D7CC4-AF6C-4218-AE70-78C3CD903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n-NO" alt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A94365-3CAB-4C52-878C-332009972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2666DB-DE2D-468C-B930-EB12E5907ADE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20310139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A957325-D4B1-4E77-A0C4-884C265EDA2A}"/>
              </a:ext>
            </a:extLst>
          </p:cNvPr>
          <p:cNvCxnSpPr/>
          <p:nvPr/>
        </p:nvCxnSpPr>
        <p:spPr>
          <a:xfrm>
            <a:off x="731838" y="3832225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968500"/>
            <a:ext cx="7772400" cy="1833563"/>
          </a:xfrm>
        </p:spPr>
        <p:txBody>
          <a:bodyPr anchor="b"/>
          <a:lstStyle>
            <a:lvl1pPr algn="l">
              <a:defRPr sz="4800" b="0" cap="all"/>
            </a:lvl1pPr>
          </a:lstStyle>
          <a:p>
            <a:r>
              <a:rPr lang="nb-NO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5720"/>
            <a:ext cx="7772400" cy="1250156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F703921-8F8F-4D0A-A805-A15B6FBC4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05FFA7-A33F-4E27-B1F5-A83CA63CA877}" type="datetime2">
              <a:rPr lang="en-US" altLang="nb-NO"/>
              <a:pPr>
                <a:defRPr/>
              </a:pPr>
              <a:t>Tuesday, August 16, 2022</a:t>
            </a:fld>
            <a:endParaRPr lang="en-US" altLang="nb-NO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CBACC0A-E28F-4109-B26A-5649D2856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n-NO" altLang="nb-NO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229FB4F-2456-4006-BABB-A744B764C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194B52-6468-43D2-B9B9-BC44BBA9326E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8352095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94460"/>
            <a:ext cx="4038600" cy="393192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Click to edit Master text styles</a:t>
            </a:r>
          </a:p>
          <a:p>
            <a:pPr lvl="1"/>
            <a:r>
              <a:rPr lang="nb-NO"/>
              <a:t>Second level</a:t>
            </a:r>
          </a:p>
          <a:p>
            <a:pPr lvl="2"/>
            <a:r>
              <a:rPr lang="nb-NO"/>
              <a:t>Third level</a:t>
            </a:r>
          </a:p>
          <a:p>
            <a:pPr lvl="3"/>
            <a:r>
              <a:rPr lang="nb-NO"/>
              <a:t>Fourth level</a:t>
            </a:r>
          </a:p>
          <a:p>
            <a:pPr lvl="4"/>
            <a:r>
              <a:rPr lang="nb-NO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94460"/>
            <a:ext cx="4038600" cy="393192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Click to edit Master text styles</a:t>
            </a:r>
          </a:p>
          <a:p>
            <a:pPr lvl="1"/>
            <a:r>
              <a:rPr lang="nb-NO"/>
              <a:t>Second level</a:t>
            </a:r>
          </a:p>
          <a:p>
            <a:pPr lvl="2"/>
            <a:r>
              <a:rPr lang="nb-NO"/>
              <a:t>Third level</a:t>
            </a:r>
          </a:p>
          <a:p>
            <a:pPr lvl="3"/>
            <a:r>
              <a:rPr lang="nb-NO"/>
              <a:t>Fourth level</a:t>
            </a:r>
          </a:p>
          <a:p>
            <a:pPr lvl="4"/>
            <a:r>
              <a:rPr lang="nb-NO"/>
              <a:t>Fifth level</a:t>
            </a:r>
            <a:endParaRPr lang="en-US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8968BA2B-5CD1-408E-A71A-18BC9781E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F8638A-18FD-46CE-A90C-57B01AF46E3F}" type="datetime2">
              <a:rPr lang="en-US" altLang="nb-NO"/>
              <a:pPr>
                <a:defRPr/>
              </a:pPr>
              <a:t>Tuesday, August 16, 2022</a:t>
            </a:fld>
            <a:endParaRPr lang="en-US" altLang="nb-NO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CBF487F-A354-41CF-9D71-D1C2C4070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n-NO" altLang="nb-NO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1F2E57B-D9D1-4C7B-B58F-16CC11FBF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470C3-985B-4067-BF82-673CEDEE02BB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16684765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524F15C-88D8-4AA4-85DE-EDC24CC35910}"/>
              </a:ext>
            </a:extLst>
          </p:cNvPr>
          <p:cNvCxnSpPr/>
          <p:nvPr/>
        </p:nvCxnSpPr>
        <p:spPr>
          <a:xfrm rot="5400000">
            <a:off x="2610644" y="3371056"/>
            <a:ext cx="39243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97001"/>
            <a:ext cx="3931920" cy="533135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032000"/>
            <a:ext cx="3931920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Click to edit Master text styles</a:t>
            </a:r>
          </a:p>
          <a:p>
            <a:pPr lvl="1"/>
            <a:r>
              <a:rPr lang="nb-NO"/>
              <a:t>Second level</a:t>
            </a:r>
          </a:p>
          <a:p>
            <a:pPr lvl="2"/>
            <a:r>
              <a:rPr lang="nb-NO"/>
              <a:t>Third level</a:t>
            </a:r>
          </a:p>
          <a:p>
            <a:pPr lvl="3"/>
            <a:r>
              <a:rPr lang="nb-NO"/>
              <a:t>Fourth level</a:t>
            </a:r>
          </a:p>
          <a:p>
            <a:pPr lvl="4"/>
            <a:r>
              <a:rPr lang="nb-NO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397001"/>
            <a:ext cx="3931920" cy="533135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032000"/>
            <a:ext cx="3931920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Click to edit Master text styles</a:t>
            </a:r>
          </a:p>
          <a:p>
            <a:pPr lvl="1"/>
            <a:r>
              <a:rPr lang="nb-NO"/>
              <a:t>Second level</a:t>
            </a:r>
          </a:p>
          <a:p>
            <a:pPr lvl="2"/>
            <a:r>
              <a:rPr lang="nb-NO"/>
              <a:t>Third level</a:t>
            </a:r>
          </a:p>
          <a:p>
            <a:pPr lvl="3"/>
            <a:r>
              <a:rPr lang="nb-NO"/>
              <a:t>Fourth level</a:t>
            </a:r>
          </a:p>
          <a:p>
            <a:pPr lvl="4"/>
            <a:r>
              <a:rPr lang="nb-NO"/>
              <a:t>Fifth level</a:t>
            </a:r>
            <a:endParaRPr lang="en-US"/>
          </a:p>
        </p:txBody>
      </p:sp>
      <p:sp>
        <p:nvSpPr>
          <p:cNvPr id="8" name="Date Placeholder 6">
            <a:extLst>
              <a:ext uri="{FF2B5EF4-FFF2-40B4-BE49-F238E27FC236}">
                <a16:creationId xmlns:a16="http://schemas.microsoft.com/office/drawing/2014/main" id="{87C7A16D-8AC5-43FC-B838-D11D2E4FE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3BD434-1684-4D71-B171-A5E77E153979}" type="datetime2">
              <a:rPr lang="en-US" altLang="nb-NO"/>
              <a:pPr>
                <a:defRPr/>
              </a:pPr>
              <a:t>Tuesday, August 16, 2022</a:t>
            </a:fld>
            <a:endParaRPr lang="en-US" altLang="nb-NO"/>
          </a:p>
        </p:txBody>
      </p:sp>
      <p:sp>
        <p:nvSpPr>
          <p:cNvPr id="9" name="Footer Placeholder 7">
            <a:extLst>
              <a:ext uri="{FF2B5EF4-FFF2-40B4-BE49-F238E27FC236}">
                <a16:creationId xmlns:a16="http://schemas.microsoft.com/office/drawing/2014/main" id="{1ECEDAB9-82EE-4A0D-B6E0-A60BDFD23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n-NO" altLang="nb-NO"/>
          </a:p>
        </p:txBody>
      </p:sp>
      <p:sp>
        <p:nvSpPr>
          <p:cNvPr id="10" name="Slide Number Placeholder 8">
            <a:extLst>
              <a:ext uri="{FF2B5EF4-FFF2-40B4-BE49-F238E27FC236}">
                <a16:creationId xmlns:a16="http://schemas.microsoft.com/office/drawing/2014/main" id="{409149B3-74C3-4DF3-99E4-13448B509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1063CE-11A9-4E34-9804-C7920EB546DA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42888477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Click to edit Master title style</a:t>
            </a:r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230F9BF-85C2-4C12-9BB1-848DA657C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F8638A-18FD-46CE-A90C-57B01AF46E3F}" type="datetime2">
              <a:rPr lang="en-US" altLang="nb-NO"/>
              <a:pPr>
                <a:defRPr/>
              </a:pPr>
              <a:t>Tuesday, August 16, 2022</a:t>
            </a:fld>
            <a:endParaRPr lang="en-US" altLang="nb-NO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80DE9CF-2AC2-4ACA-8962-A98102F85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n-NO" altLang="nb-NO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22104C9-06B3-4C2D-9767-D28E4A192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E51C04-3C30-4F38-AD4B-6E1FDBED90E7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18527350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2B31670-3D06-402C-B224-9485FDFF4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F8638A-18FD-46CE-A90C-57B01AF46E3F}" type="datetime2">
              <a:rPr lang="en-US" altLang="nb-NO"/>
              <a:pPr>
                <a:defRPr/>
              </a:pPr>
              <a:t>Tuesday, August 16, 2022</a:t>
            </a:fld>
            <a:endParaRPr lang="en-US" altLang="nb-NO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0202BFC-43C1-4B8C-877B-8D095547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n-NO" altLang="nb-NO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8848D0B-F651-42AC-8037-3D2E0397D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A81D62-EF45-4120-A40C-60604D67EB2C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41743557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A800D49-7095-4596-BE45-EFFE0B3BCF71}"/>
              </a:ext>
            </a:extLst>
          </p:cNvPr>
          <p:cNvCxnSpPr/>
          <p:nvPr/>
        </p:nvCxnSpPr>
        <p:spPr>
          <a:xfrm rot="5400000">
            <a:off x="451644" y="2983706"/>
            <a:ext cx="46482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60067"/>
            <a:ext cx="2139696" cy="1051560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nb-NO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660067"/>
            <a:ext cx="5715000" cy="46482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Click to edit Master text styles</a:t>
            </a:r>
          </a:p>
          <a:p>
            <a:pPr lvl="1"/>
            <a:r>
              <a:rPr lang="nb-NO"/>
              <a:t>Second level</a:t>
            </a:r>
          </a:p>
          <a:p>
            <a:pPr lvl="2"/>
            <a:r>
              <a:rPr lang="nb-NO"/>
              <a:t>Third level</a:t>
            </a:r>
          </a:p>
          <a:p>
            <a:pPr lvl="3"/>
            <a:r>
              <a:rPr lang="nb-NO"/>
              <a:t>Fourth level</a:t>
            </a:r>
          </a:p>
          <a:p>
            <a:pPr lvl="4"/>
            <a:r>
              <a:rPr lang="nb-NO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775460"/>
            <a:ext cx="2139696" cy="35363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A45CFA68-58BB-4905-97F9-C85A3DC46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FBFB5D-BC9E-4871-A82A-055DD1055501}" type="datetime2">
              <a:rPr lang="en-US" altLang="nb-NO"/>
              <a:pPr>
                <a:defRPr/>
              </a:pPr>
              <a:t>Tuesday, August 16, 2022</a:t>
            </a:fld>
            <a:endParaRPr lang="en-US" altLang="nb-NO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8E683847-0919-483B-A24E-45AEDB926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n-NO" altLang="nb-NO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BD9F558F-8C6B-4E24-93AC-E9BCB69BA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6A1E91-304D-4537-9309-2205B12A1816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3902319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Rectangle 10">
            <a:extLst>
              <a:ext uri="{FF2B5EF4-FFF2-40B4-BE49-F238E27FC236}">
                <a16:creationId xmlns:a16="http://schemas.microsoft.com/office/drawing/2014/main" id="{3AF05369-CCD6-4A6E-A935-C9017DE2C38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AC6158-9EDB-4EC2-B92F-E5C853FB1BF9}" type="datetime1">
              <a:rPr lang="nb-NO" altLang="nb-NO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97389DB1-A77E-417C-BBF2-AED799435F4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2FC305-C889-41ED-8E36-B1D1CC39D45B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5818395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60400"/>
            <a:ext cx="2142680" cy="10541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nb-NO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698502"/>
            <a:ext cx="5904390" cy="4583713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nb-NO" noProof="0"/>
              <a:t>Drag picture to placeholder or click icon to add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778000"/>
            <a:ext cx="2139696" cy="35356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096FD44-C881-4373-8827-32F4A87B4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F8638A-18FD-46CE-A90C-57B01AF46E3F}" type="datetime2">
              <a:rPr lang="en-US" altLang="nb-NO"/>
              <a:pPr>
                <a:defRPr/>
              </a:pPr>
              <a:t>Tuesday, August 16, 2022</a:t>
            </a:fld>
            <a:endParaRPr lang="en-US" altLang="nb-NO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E4D3B22-4E89-4C99-A44B-45C4AD360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n-NO" altLang="nb-NO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DC08B8C-AA08-479A-BDFF-212D3FEF3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2585C9-F7D8-4457-84B8-E0A7A88D9542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5479313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Click to edit Master text styles</a:t>
            </a:r>
          </a:p>
          <a:p>
            <a:pPr lvl="1"/>
            <a:r>
              <a:rPr lang="nb-NO"/>
              <a:t>Second level</a:t>
            </a:r>
          </a:p>
          <a:p>
            <a:pPr lvl="2"/>
            <a:r>
              <a:rPr lang="nb-NO"/>
              <a:t>Third level</a:t>
            </a:r>
          </a:p>
          <a:p>
            <a:pPr lvl="3"/>
            <a:r>
              <a:rPr lang="nb-NO"/>
              <a:t>Fourth level</a:t>
            </a:r>
          </a:p>
          <a:p>
            <a:pPr lvl="4"/>
            <a:r>
              <a:rPr lang="nb-NO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D43D9-8FBD-4E09-8208-EE54E6693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F8638A-18FD-46CE-A90C-57B01AF46E3F}" type="datetime2">
              <a:rPr lang="en-US" altLang="nb-NO"/>
              <a:pPr>
                <a:defRPr/>
              </a:pPr>
              <a:t>Tuesday, August 16, 2022</a:t>
            </a:fld>
            <a:endParaRPr lang="en-US" alt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AA1D8E-7996-46B5-8B28-FD2064674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n-NO" alt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17BF5-A7D2-49A2-86FF-679B8E80B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A5CCC4-0E7F-4807-9D0F-510AD2B9DD90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9236230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08000"/>
            <a:ext cx="2057400" cy="4889500"/>
          </a:xfrm>
        </p:spPr>
        <p:txBody>
          <a:bodyPr vert="eaVert" anchor="b"/>
          <a:lstStyle/>
          <a:p>
            <a:r>
              <a:rPr lang="nb-NO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508000"/>
            <a:ext cx="6019800" cy="4889500"/>
          </a:xfrm>
        </p:spPr>
        <p:txBody>
          <a:bodyPr vert="eaVert"/>
          <a:lstStyle/>
          <a:p>
            <a:pPr lvl="0"/>
            <a:r>
              <a:rPr lang="nb-NO"/>
              <a:t>Click to edit Master text styles</a:t>
            </a:r>
          </a:p>
          <a:p>
            <a:pPr lvl="1"/>
            <a:r>
              <a:rPr lang="nb-NO"/>
              <a:t>Second level</a:t>
            </a:r>
          </a:p>
          <a:p>
            <a:pPr lvl="2"/>
            <a:r>
              <a:rPr lang="nb-NO"/>
              <a:t>Third level</a:t>
            </a:r>
          </a:p>
          <a:p>
            <a:pPr lvl="3"/>
            <a:r>
              <a:rPr lang="nb-NO"/>
              <a:t>Fourth level</a:t>
            </a:r>
          </a:p>
          <a:p>
            <a:pPr lvl="4"/>
            <a:r>
              <a:rPr lang="nb-NO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AA0FAE-3693-4D22-83B1-482621817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F8638A-18FD-46CE-A90C-57B01AF46E3F}" type="datetime2">
              <a:rPr lang="en-US" altLang="nb-NO"/>
              <a:pPr>
                <a:defRPr/>
              </a:pPr>
              <a:t>Tuesday, August 16, 2022</a:t>
            </a:fld>
            <a:endParaRPr lang="en-US" alt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CB0C4C-E75A-4F4B-B64F-99973D9DE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n-NO" alt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DAEA2F-B572-437B-A7FF-18B4FA562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258397-D4FB-485F-B226-F51B005FE763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2802172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3"/>
          </a:xfrm>
        </p:spPr>
        <p:txBody>
          <a:bodyPr anchor="t"/>
          <a:lstStyle>
            <a:lvl1pPr algn="l">
              <a:defRPr sz="3200" b="1" cap="all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2"/>
            <a:ext cx="7772400" cy="1250155"/>
          </a:xfrm>
        </p:spPr>
        <p:txBody>
          <a:bodyPr anchor="b"/>
          <a:lstStyle>
            <a:lvl1pPr marL="0" indent="0">
              <a:buNone/>
              <a:defRPr sz="1600"/>
            </a:lvl1pPr>
            <a:lvl2pPr marL="362925" indent="0">
              <a:buNone/>
              <a:defRPr sz="1400"/>
            </a:lvl2pPr>
            <a:lvl3pPr marL="725851" indent="0">
              <a:buNone/>
              <a:defRPr sz="1300"/>
            </a:lvl3pPr>
            <a:lvl4pPr marL="1088776" indent="0">
              <a:buNone/>
              <a:defRPr sz="1100"/>
            </a:lvl4pPr>
            <a:lvl5pPr marL="1451701" indent="0">
              <a:buNone/>
              <a:defRPr sz="1100"/>
            </a:lvl5pPr>
            <a:lvl6pPr marL="1814627" indent="0">
              <a:buNone/>
              <a:defRPr sz="1100"/>
            </a:lvl6pPr>
            <a:lvl7pPr marL="2177552" indent="0">
              <a:buNone/>
              <a:defRPr sz="1100"/>
            </a:lvl7pPr>
            <a:lvl8pPr marL="2540478" indent="0">
              <a:buNone/>
              <a:defRPr sz="1100"/>
            </a:lvl8pPr>
            <a:lvl9pPr marL="2903403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0">
            <a:extLst>
              <a:ext uri="{FF2B5EF4-FFF2-40B4-BE49-F238E27FC236}">
                <a16:creationId xmlns:a16="http://schemas.microsoft.com/office/drawing/2014/main" id="{9F6457F2-48DF-4203-A72E-A3FA04BC418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4AE9BE-054F-4780-ACEE-D83AC941C5B4}" type="datetime1">
              <a:rPr lang="nb-NO" altLang="nb-NO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AB324C3A-A861-48E1-992A-797C07B2B96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983176-1187-4B95-9F81-BC0FDA9F22AD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2675155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600" y="1651000"/>
            <a:ext cx="3771900" cy="3429000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14900" y="1651000"/>
            <a:ext cx="3771900" cy="3429000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Rectangle 10">
            <a:extLst>
              <a:ext uri="{FF2B5EF4-FFF2-40B4-BE49-F238E27FC236}">
                <a16:creationId xmlns:a16="http://schemas.microsoft.com/office/drawing/2014/main" id="{4FD23937-8A22-474B-9751-C8D084FC5C5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354623-4050-45B3-BAFB-294E5FAE5AC0}" type="datetime1">
              <a:rPr lang="nb-NO" altLang="nb-NO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91A2678F-5C7D-4955-B2DD-D63F9D1A5AB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21058B-312F-464E-80B7-FD2896CEED58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2607760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279260"/>
            <a:ext cx="4040188" cy="533135"/>
          </a:xfrm>
        </p:spPr>
        <p:txBody>
          <a:bodyPr anchor="b"/>
          <a:lstStyle>
            <a:lvl1pPr marL="0" indent="0">
              <a:buNone/>
              <a:defRPr sz="1900" b="1"/>
            </a:lvl1pPr>
            <a:lvl2pPr marL="362925" indent="0">
              <a:buNone/>
              <a:defRPr sz="1600" b="1"/>
            </a:lvl2pPr>
            <a:lvl3pPr marL="725851" indent="0">
              <a:buNone/>
              <a:defRPr sz="1400" b="1"/>
            </a:lvl3pPr>
            <a:lvl4pPr marL="1088776" indent="0">
              <a:buNone/>
              <a:defRPr sz="1300" b="1"/>
            </a:lvl4pPr>
            <a:lvl5pPr marL="1451701" indent="0">
              <a:buNone/>
              <a:defRPr sz="1300" b="1"/>
            </a:lvl5pPr>
            <a:lvl6pPr marL="1814627" indent="0">
              <a:buNone/>
              <a:defRPr sz="1300" b="1"/>
            </a:lvl6pPr>
            <a:lvl7pPr marL="2177552" indent="0">
              <a:buNone/>
              <a:defRPr sz="1300" b="1"/>
            </a:lvl7pPr>
            <a:lvl8pPr marL="2540478" indent="0">
              <a:buNone/>
              <a:defRPr sz="1300" b="1"/>
            </a:lvl8pPr>
            <a:lvl9pPr marL="2903403" indent="0">
              <a:buNone/>
              <a:defRPr sz="1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1812397"/>
            <a:ext cx="4040188" cy="329274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279260"/>
            <a:ext cx="4041775" cy="533135"/>
          </a:xfrm>
        </p:spPr>
        <p:txBody>
          <a:bodyPr anchor="b"/>
          <a:lstStyle>
            <a:lvl1pPr marL="0" indent="0">
              <a:buNone/>
              <a:defRPr sz="1900" b="1"/>
            </a:lvl1pPr>
            <a:lvl2pPr marL="362925" indent="0">
              <a:buNone/>
              <a:defRPr sz="1600" b="1"/>
            </a:lvl2pPr>
            <a:lvl3pPr marL="725851" indent="0">
              <a:buNone/>
              <a:defRPr sz="1400" b="1"/>
            </a:lvl3pPr>
            <a:lvl4pPr marL="1088776" indent="0">
              <a:buNone/>
              <a:defRPr sz="1300" b="1"/>
            </a:lvl4pPr>
            <a:lvl5pPr marL="1451701" indent="0">
              <a:buNone/>
              <a:defRPr sz="1300" b="1"/>
            </a:lvl5pPr>
            <a:lvl6pPr marL="1814627" indent="0">
              <a:buNone/>
              <a:defRPr sz="1300" b="1"/>
            </a:lvl6pPr>
            <a:lvl7pPr marL="2177552" indent="0">
              <a:buNone/>
              <a:defRPr sz="1300" b="1"/>
            </a:lvl7pPr>
            <a:lvl8pPr marL="2540478" indent="0">
              <a:buNone/>
              <a:defRPr sz="1300" b="1"/>
            </a:lvl8pPr>
            <a:lvl9pPr marL="2903403" indent="0">
              <a:buNone/>
              <a:defRPr sz="1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812397"/>
            <a:ext cx="4041775" cy="329274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E9CBF7A0-6F09-42BC-B9E3-D1E510A6ACE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D7079A-E974-452F-8407-32207598A594}" type="datetime1">
              <a:rPr lang="nb-NO" altLang="nb-NO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2263C8E4-586B-478F-8369-2399F03D16A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E81271-8DBF-4C88-BC52-715274AF0B03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1017942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F59AAE9C-84DA-4594-8DAD-4F18D4E191B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0F87EC-521F-464B-9147-DF58C36BC384}" type="datetime1">
              <a:rPr lang="nb-NO" altLang="nb-NO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FB38D3C9-5107-4CF4-AD59-312471F5F4E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49AB25-B9B1-494B-9828-3A2B7B6AE434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2260627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">
            <a:extLst>
              <a:ext uri="{FF2B5EF4-FFF2-40B4-BE49-F238E27FC236}">
                <a16:creationId xmlns:a16="http://schemas.microsoft.com/office/drawing/2014/main" id="{F32A8E07-F4E1-4701-8DD6-5C0D7AC0572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255648-14CC-4B5D-9BD7-4137E7D320BB}" type="datetime1">
              <a:rPr lang="nb-NO" altLang="nb-NO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19A5498C-99C9-48B9-8FAA-3AF27612EBF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780AC0-B9C6-422B-A685-D6C5DF4598F0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2746163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27541"/>
            <a:ext cx="3008313" cy="968375"/>
          </a:xfrm>
        </p:spPr>
        <p:txBody>
          <a:bodyPr anchor="b"/>
          <a:lstStyle>
            <a:lvl1pPr algn="l">
              <a:defRPr sz="1600" b="1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3"/>
            <a:ext cx="5111750" cy="4877595"/>
          </a:xfrm>
        </p:spPr>
        <p:txBody>
          <a:bodyPr/>
          <a:lstStyle>
            <a:lvl1pPr>
              <a:defRPr sz="2500"/>
            </a:lvl1pPr>
            <a:lvl2pPr>
              <a:defRPr sz="22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195917"/>
            <a:ext cx="3008313" cy="3909219"/>
          </a:xfrm>
        </p:spPr>
        <p:txBody>
          <a:bodyPr/>
          <a:lstStyle>
            <a:lvl1pPr marL="0" indent="0">
              <a:buNone/>
              <a:defRPr sz="1100"/>
            </a:lvl1pPr>
            <a:lvl2pPr marL="362925" indent="0">
              <a:buNone/>
              <a:defRPr sz="1000"/>
            </a:lvl2pPr>
            <a:lvl3pPr marL="725851" indent="0">
              <a:buNone/>
              <a:defRPr sz="800"/>
            </a:lvl3pPr>
            <a:lvl4pPr marL="1088776" indent="0">
              <a:buNone/>
              <a:defRPr sz="700"/>
            </a:lvl4pPr>
            <a:lvl5pPr marL="1451701" indent="0">
              <a:buNone/>
              <a:defRPr sz="700"/>
            </a:lvl5pPr>
            <a:lvl6pPr marL="1814627" indent="0">
              <a:buNone/>
              <a:defRPr sz="700"/>
            </a:lvl6pPr>
            <a:lvl7pPr marL="2177552" indent="0">
              <a:buNone/>
              <a:defRPr sz="700"/>
            </a:lvl7pPr>
            <a:lvl8pPr marL="2540478" indent="0">
              <a:buNone/>
              <a:defRPr sz="700"/>
            </a:lvl8pPr>
            <a:lvl9pPr marL="2903403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">
            <a:extLst>
              <a:ext uri="{FF2B5EF4-FFF2-40B4-BE49-F238E27FC236}">
                <a16:creationId xmlns:a16="http://schemas.microsoft.com/office/drawing/2014/main" id="{D4FC09B5-7CDA-442A-9677-B4D43B3D96B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F20ED0-0CDF-45BA-A09A-D11FB5DA5307}" type="datetime1">
              <a:rPr lang="nb-NO" altLang="nb-NO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0C5E642F-FDD8-4368-BE0B-4D98DFBF5DED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F80ACD4-F033-434F-9363-BBAFF1A55479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20718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9" y="4000501"/>
            <a:ext cx="5486400" cy="472281"/>
          </a:xfrm>
        </p:spPr>
        <p:txBody>
          <a:bodyPr anchor="b"/>
          <a:lstStyle>
            <a:lvl1pPr algn="l">
              <a:defRPr sz="1600" b="1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9" y="510646"/>
            <a:ext cx="5486400" cy="3429000"/>
          </a:xfrm>
        </p:spPr>
        <p:txBody>
          <a:bodyPr/>
          <a:lstStyle>
            <a:lvl1pPr marL="0" indent="0">
              <a:buNone/>
              <a:defRPr sz="2500"/>
            </a:lvl1pPr>
            <a:lvl2pPr marL="362925" indent="0">
              <a:buNone/>
              <a:defRPr sz="2200"/>
            </a:lvl2pPr>
            <a:lvl3pPr marL="725851" indent="0">
              <a:buNone/>
              <a:defRPr sz="1900"/>
            </a:lvl3pPr>
            <a:lvl4pPr marL="1088776" indent="0">
              <a:buNone/>
              <a:defRPr sz="1600"/>
            </a:lvl4pPr>
            <a:lvl5pPr marL="1451701" indent="0">
              <a:buNone/>
              <a:defRPr sz="1600"/>
            </a:lvl5pPr>
            <a:lvl6pPr marL="1814627" indent="0">
              <a:buNone/>
              <a:defRPr sz="1600"/>
            </a:lvl6pPr>
            <a:lvl7pPr marL="2177552" indent="0">
              <a:buNone/>
              <a:defRPr sz="1600"/>
            </a:lvl7pPr>
            <a:lvl8pPr marL="2540478" indent="0">
              <a:buNone/>
              <a:defRPr sz="1600"/>
            </a:lvl8pPr>
            <a:lvl9pPr marL="2903403" indent="0">
              <a:buNone/>
              <a:defRPr sz="1600"/>
            </a:lvl9pPr>
          </a:lstStyle>
          <a:p>
            <a:pPr lvl="0"/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9" y="4472782"/>
            <a:ext cx="5486400" cy="670719"/>
          </a:xfrm>
        </p:spPr>
        <p:txBody>
          <a:bodyPr/>
          <a:lstStyle>
            <a:lvl1pPr marL="0" indent="0">
              <a:buNone/>
              <a:defRPr sz="1100"/>
            </a:lvl1pPr>
            <a:lvl2pPr marL="362925" indent="0">
              <a:buNone/>
              <a:defRPr sz="1000"/>
            </a:lvl2pPr>
            <a:lvl3pPr marL="725851" indent="0">
              <a:buNone/>
              <a:defRPr sz="800"/>
            </a:lvl3pPr>
            <a:lvl4pPr marL="1088776" indent="0">
              <a:buNone/>
              <a:defRPr sz="700"/>
            </a:lvl4pPr>
            <a:lvl5pPr marL="1451701" indent="0">
              <a:buNone/>
              <a:defRPr sz="700"/>
            </a:lvl5pPr>
            <a:lvl6pPr marL="1814627" indent="0">
              <a:buNone/>
              <a:defRPr sz="700"/>
            </a:lvl6pPr>
            <a:lvl7pPr marL="2177552" indent="0">
              <a:buNone/>
              <a:defRPr sz="700"/>
            </a:lvl7pPr>
            <a:lvl8pPr marL="2540478" indent="0">
              <a:buNone/>
              <a:defRPr sz="700"/>
            </a:lvl8pPr>
            <a:lvl9pPr marL="2903403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">
            <a:extLst>
              <a:ext uri="{FF2B5EF4-FFF2-40B4-BE49-F238E27FC236}">
                <a16:creationId xmlns:a16="http://schemas.microsoft.com/office/drawing/2014/main" id="{53CBA655-677F-463A-945F-882040A731A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DA4E65-A372-4798-909B-DE9A26798FA8}" type="datetime1">
              <a:rPr lang="nb-NO" altLang="nb-NO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64AD0D63-BB7D-42B7-ABAA-E9B275915F6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564AE2-CA33-403C-9A49-6D830C363D8A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3352818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7">
            <a:extLst>
              <a:ext uri="{FF2B5EF4-FFF2-40B4-BE49-F238E27FC236}">
                <a16:creationId xmlns:a16="http://schemas.microsoft.com/office/drawing/2014/main" id="{DEE52AEF-14FC-4E20-A392-FA25272EB07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62000" y="708025"/>
            <a:ext cx="7921625" cy="95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2585" tIns="36293" rIns="72585" bIns="3629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nb-NO"/>
              <a:t>Click to edit Master title style</a:t>
            </a:r>
          </a:p>
        </p:txBody>
      </p:sp>
      <p:sp>
        <p:nvSpPr>
          <p:cNvPr id="1027" name="Rectangle 8">
            <a:extLst>
              <a:ext uri="{FF2B5EF4-FFF2-40B4-BE49-F238E27FC236}">
                <a16:creationId xmlns:a16="http://schemas.microsoft.com/office/drawing/2014/main" id="{B3F6120D-B98F-4C92-927E-95E99D2B41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62000" y="1651000"/>
            <a:ext cx="79248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2585" tIns="36293" rIns="72585" bIns="3629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nb-NO"/>
              <a:t>Click to edit Master text styles</a:t>
            </a:r>
          </a:p>
          <a:p>
            <a:pPr lvl="1"/>
            <a:r>
              <a:rPr lang="en-US" altLang="nb-NO"/>
              <a:t>Second level</a:t>
            </a:r>
          </a:p>
          <a:p>
            <a:pPr lvl="2"/>
            <a:r>
              <a:rPr lang="en-US" altLang="nb-NO"/>
              <a:t>Third level</a:t>
            </a:r>
          </a:p>
          <a:p>
            <a:pPr lvl="3"/>
            <a:r>
              <a:rPr lang="en-US" altLang="nb-NO"/>
              <a:t>Fourth level</a:t>
            </a:r>
          </a:p>
          <a:p>
            <a:pPr lvl="4"/>
            <a:r>
              <a:rPr lang="en-US" altLang="nb-NO"/>
              <a:t>Fifth level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B447BD01-64FE-4F14-8DE3-92B2A19511C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62000" y="5334000"/>
            <a:ext cx="19050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585" tIns="36293" rIns="72585" bIns="36293" numCol="1" anchor="t" anchorCtr="0" compatLnSpc="1">
            <a:prstTxWarp prst="textNoShape">
              <a:avLst/>
            </a:prstTxWarp>
          </a:bodyPr>
          <a:lstStyle>
            <a:lvl1pPr>
              <a:defRPr sz="70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256BDD05-92B7-47AC-A723-E54D2CEEBC92}" type="datetime1">
              <a:rPr lang="nb-NO" altLang="nb-NO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1036" name="Rectangle 12">
            <a:extLst>
              <a:ext uri="{FF2B5EF4-FFF2-40B4-BE49-F238E27FC236}">
                <a16:creationId xmlns:a16="http://schemas.microsoft.com/office/drawing/2014/main" id="{E5E66A95-8F9D-4CFA-8A95-B7AB61E357BE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018463" y="5334000"/>
            <a:ext cx="6858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585" tIns="36293" rIns="72585" bIns="36293" numCol="1" anchor="t" anchorCtr="0" compatLnSpc="1">
            <a:prstTxWarp prst="textNoShape">
              <a:avLst/>
            </a:prstTxWarp>
          </a:bodyPr>
          <a:lstStyle>
            <a:lvl1pPr algn="r">
              <a:defRPr sz="70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918A91AD-399F-4051-BEB4-358B82F36ABB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  <p:pic>
        <p:nvPicPr>
          <p:cNvPr id="1030" name="Picture 6" descr="SV_ISV_A.png">
            <a:extLst>
              <a:ext uri="{FF2B5EF4-FFF2-40B4-BE49-F238E27FC236}">
                <a16:creationId xmlns:a16="http://schemas.microsoft.com/office/drawing/2014/main" id="{0B26743D-EF97-4C9E-88D2-73119BD7613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90500"/>
            <a:ext cx="3057525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537" r:id="rId1"/>
    <p:sldLayoutId id="2147484520" r:id="rId2"/>
    <p:sldLayoutId id="2147484521" r:id="rId3"/>
    <p:sldLayoutId id="2147484522" r:id="rId4"/>
    <p:sldLayoutId id="2147484523" r:id="rId5"/>
    <p:sldLayoutId id="2147484524" r:id="rId6"/>
    <p:sldLayoutId id="2147484525" r:id="rId7"/>
    <p:sldLayoutId id="2147484526" r:id="rId8"/>
    <p:sldLayoutId id="2147484527" r:id="rId9"/>
    <p:sldLayoutId id="2147484528" r:id="rId10"/>
    <p:sldLayoutId id="2147484529" r:id="rId11"/>
  </p:sldLayoutIdLst>
  <p:hf hdr="0" ft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5pPr>
      <a:lvl6pPr marL="362925"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6pPr>
      <a:lvl7pPr marL="725851"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7pPr>
      <a:lvl8pPr marL="1088776"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8pPr>
      <a:lvl9pPr marL="1451701"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9pPr>
    </p:titleStyle>
    <p:bodyStyle>
      <a:lvl1pPr marL="271463" indent="-271463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588963" indent="-225425" algn="l" rtl="0" eaLnBrk="0" fontAlgn="base" hangingPunct="0">
        <a:spcBef>
          <a:spcPct val="20000"/>
        </a:spcBef>
        <a:spcAft>
          <a:spcPct val="0"/>
        </a:spcAft>
        <a:buChar char="–"/>
        <a:defRPr sz="1900">
          <a:solidFill>
            <a:schemeClr val="tx1"/>
          </a:solidFill>
          <a:latin typeface="+mn-lt"/>
          <a:ea typeface="+mn-ea"/>
          <a:cs typeface="+mn-cs"/>
        </a:defRPr>
      </a:lvl2pPr>
      <a:lvl3pPr marL="906463" indent="-180975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+mn-ea"/>
          <a:cs typeface="+mn-cs"/>
        </a:defRPr>
      </a:lvl3pPr>
      <a:lvl4pPr marL="1270000" indent="-180975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1631950" indent="-180975" algn="l" rtl="0" eaLnBrk="0" fontAlgn="base" hangingPunct="0">
        <a:spcBef>
          <a:spcPct val="20000"/>
        </a:spcBef>
        <a:spcAft>
          <a:spcPct val="0"/>
        </a:spcAft>
        <a:buChar char="»"/>
        <a:defRPr sz="1300">
          <a:solidFill>
            <a:schemeClr val="tx1"/>
          </a:solidFill>
          <a:latin typeface="+mn-lt"/>
          <a:ea typeface="+mn-ea"/>
          <a:cs typeface="+mn-cs"/>
        </a:defRPr>
      </a:lvl5pPr>
      <a:lvl6pPr marL="1996089" indent="-181463" algn="l" rtl="0" eaLnBrk="1" fontAlgn="base" hangingPunct="1">
        <a:spcBef>
          <a:spcPct val="20000"/>
        </a:spcBef>
        <a:spcAft>
          <a:spcPct val="0"/>
        </a:spcAft>
        <a:buChar char="»"/>
        <a:defRPr sz="1300">
          <a:solidFill>
            <a:schemeClr val="tx1"/>
          </a:solidFill>
          <a:latin typeface="+mn-lt"/>
          <a:ea typeface="+mn-ea"/>
          <a:cs typeface="+mn-cs"/>
        </a:defRPr>
      </a:lvl6pPr>
      <a:lvl7pPr marL="2359015" indent="-181463" algn="l" rtl="0" eaLnBrk="1" fontAlgn="base" hangingPunct="1">
        <a:spcBef>
          <a:spcPct val="20000"/>
        </a:spcBef>
        <a:spcAft>
          <a:spcPct val="0"/>
        </a:spcAft>
        <a:buChar char="»"/>
        <a:defRPr sz="1300">
          <a:solidFill>
            <a:schemeClr val="tx1"/>
          </a:solidFill>
          <a:latin typeface="+mn-lt"/>
          <a:ea typeface="+mn-ea"/>
          <a:cs typeface="+mn-cs"/>
        </a:defRPr>
      </a:lvl7pPr>
      <a:lvl8pPr marL="2721940" indent="-181463" algn="l" rtl="0" eaLnBrk="1" fontAlgn="base" hangingPunct="1">
        <a:spcBef>
          <a:spcPct val="20000"/>
        </a:spcBef>
        <a:spcAft>
          <a:spcPct val="0"/>
        </a:spcAft>
        <a:buChar char="»"/>
        <a:defRPr sz="1300">
          <a:solidFill>
            <a:schemeClr val="tx1"/>
          </a:solidFill>
          <a:latin typeface="+mn-lt"/>
          <a:ea typeface="+mn-ea"/>
          <a:cs typeface="+mn-cs"/>
        </a:defRPr>
      </a:lvl8pPr>
      <a:lvl9pPr marL="3084866" indent="-181463" algn="l" rtl="0" eaLnBrk="1" fontAlgn="base" hangingPunct="1">
        <a:spcBef>
          <a:spcPct val="20000"/>
        </a:spcBef>
        <a:spcAft>
          <a:spcPct val="0"/>
        </a:spcAft>
        <a:buChar char="»"/>
        <a:defRPr sz="13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36292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62925" algn="l" defTabSz="36292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25851" algn="l" defTabSz="36292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88776" algn="l" defTabSz="36292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51701" algn="l" defTabSz="36292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14627" algn="l" defTabSz="36292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77552" algn="l" defTabSz="36292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40478" algn="l" defTabSz="36292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03403" algn="l" defTabSz="36292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91BDB55-8DBA-47D1-8D20-850FBEE82D96}"/>
              </a:ext>
            </a:extLst>
          </p:cNvPr>
          <p:cNvSpPr/>
          <p:nvPr/>
        </p:nvSpPr>
        <p:spPr>
          <a:xfrm>
            <a:off x="0" y="184150"/>
            <a:ext cx="9144000" cy="190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2pPr>
            <a:lvl3pPr>
              <a:defRPr sz="16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3pPr>
            <a:lvl4pPr>
              <a:defRPr sz="16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4pPr>
            <a:lvl5pPr>
              <a:defRPr sz="16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9pPr>
          </a:lstStyle>
          <a:p>
            <a:pPr algn="ctr" eaLnBrk="1" hangingPunct="1">
              <a:defRPr/>
            </a:pPr>
            <a:endParaRPr lang="nn-NO" altLang="nb-NO">
              <a:solidFill>
                <a:srgbClr val="FFFFFF"/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A675BC-0698-49C4-887F-1694F6D53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44500"/>
            <a:ext cx="8229600" cy="8255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nb-NO" altLang="nb-NO"/>
              <a:t>Click to edit Master title style</a:t>
            </a:r>
            <a:endParaRPr lang="en-US" altLang="nb-NO"/>
          </a:p>
        </p:txBody>
      </p:sp>
      <p:sp>
        <p:nvSpPr>
          <p:cNvPr id="2052" name="Text Placeholder 2">
            <a:extLst>
              <a:ext uri="{FF2B5EF4-FFF2-40B4-BE49-F238E27FC236}">
                <a16:creationId xmlns:a16="http://schemas.microsoft.com/office/drawing/2014/main" id="{5BDC7F5F-8DFF-4C7E-B8A0-8BB9E4E65B6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333500"/>
            <a:ext cx="8229600" cy="40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b-NO" altLang="nb-NO"/>
              <a:t>Click to edit Master text styles</a:t>
            </a:r>
          </a:p>
          <a:p>
            <a:pPr lvl="1"/>
            <a:r>
              <a:rPr lang="nb-NO" altLang="nb-NO"/>
              <a:t>Second level</a:t>
            </a:r>
          </a:p>
          <a:p>
            <a:pPr lvl="2"/>
            <a:r>
              <a:rPr lang="nb-NO" altLang="nb-NO"/>
              <a:t>Third level</a:t>
            </a:r>
          </a:p>
          <a:p>
            <a:pPr lvl="3"/>
            <a:r>
              <a:rPr lang="nb-NO" altLang="nb-NO"/>
              <a:t>Fourth level</a:t>
            </a:r>
          </a:p>
          <a:p>
            <a:pPr lvl="4"/>
            <a:r>
              <a:rPr lang="nb-NO" altLang="nb-NO"/>
              <a:t>Fifth level</a:t>
            </a:r>
            <a:endParaRPr lang="en-US" altLang="nb-NO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F406AC-E406-4229-8170-B416F35822FD}"/>
              </a:ext>
            </a:extLst>
          </p:cNvPr>
          <p:cNvSpPr/>
          <p:nvPr/>
        </p:nvSpPr>
        <p:spPr>
          <a:xfrm>
            <a:off x="0" y="0"/>
            <a:ext cx="9144000" cy="30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2pPr>
            <a:lvl3pPr>
              <a:defRPr sz="16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3pPr>
            <a:lvl4pPr>
              <a:defRPr sz="16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4pPr>
            <a:lvl5pPr>
              <a:defRPr sz="16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9pPr>
          </a:lstStyle>
          <a:p>
            <a:pPr algn="ctr" eaLnBrk="1" hangingPunct="1">
              <a:defRPr/>
            </a:pPr>
            <a:endParaRPr lang="nn-NO" altLang="nb-NO">
              <a:solidFill>
                <a:srgbClr val="FFFFFF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7C7A4C-6E44-4E40-B9CA-F3AD371043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15875"/>
            <a:ext cx="2895600" cy="27305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E9F8638A-18FD-46CE-A90C-57B01AF46E3F}" type="datetime2">
              <a:rPr lang="en-US" altLang="nb-NO"/>
              <a:pPr>
                <a:defRPr/>
              </a:pPr>
              <a:t>Tuesday, August 16, 2022</a:t>
            </a:fld>
            <a:endParaRPr lang="en-US" alt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088FDA-C51A-43CD-9090-40A4553A80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29000" y="15875"/>
            <a:ext cx="4114800" cy="27305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nn-NO" alt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F5FF1-1619-4F66-81D0-B9B0ED9F92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620000" y="15875"/>
            <a:ext cx="1066800" cy="27305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400" b="1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869B6DE0-726E-4030-BABC-3F15B9D5769E}" type="slidenum">
              <a:rPr lang="en-US" altLang="nb-NO"/>
              <a:pPr>
                <a:defRPr/>
              </a:pPr>
              <a:t>‹#›</a:t>
            </a:fld>
            <a:endParaRPr lang="en-US" alt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538" r:id="rId1"/>
    <p:sldLayoutId id="2147484530" r:id="rId2"/>
    <p:sldLayoutId id="2147484539" r:id="rId3"/>
    <p:sldLayoutId id="2147484531" r:id="rId4"/>
    <p:sldLayoutId id="2147484540" r:id="rId5"/>
    <p:sldLayoutId id="2147484532" r:id="rId6"/>
    <p:sldLayoutId id="2147484533" r:id="rId7"/>
    <p:sldLayoutId id="2147484541" r:id="rId8"/>
    <p:sldLayoutId id="2147484534" r:id="rId9"/>
    <p:sldLayoutId id="2147484535" r:id="rId10"/>
    <p:sldLayoutId id="2147484536" r:id="rId11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kern="1200" spc="-100">
          <a:solidFill>
            <a:schemeClr val="tx2"/>
          </a:solidFill>
          <a:latin typeface="+mj-lt"/>
          <a:ea typeface="ＭＳ Ｐゴシック" panose="020B0600070205080204" pitchFamily="34" charset="-128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anose="020B060402020202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anose="020B060402020202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anose="020B060402020202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182563" indent="-182563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panose="020B0600070205080204" pitchFamily="34" charset="-128"/>
          <a:cs typeface="+mn-cs"/>
        </a:defRPr>
      </a:lvl1pPr>
      <a:lvl2pPr marL="457200" indent="-182563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730250" indent="-182563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90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004888" indent="-182563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1187450" indent="-1365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snl.no/valgdeltakelse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mailto:gardod@student.sv.uio.no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>
            <a:extLst>
              <a:ext uri="{FF2B5EF4-FFF2-40B4-BE49-F238E27FC236}">
                <a16:creationId xmlns:a16="http://schemas.microsoft.com/office/drawing/2014/main" id="{0FE32EEC-CCCE-406B-BCE4-B721F4360110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476375" y="610979"/>
            <a:ext cx="7058025" cy="2170112"/>
          </a:xfrm>
        </p:spPr>
        <p:txBody>
          <a:bodyPr/>
          <a:lstStyle/>
          <a:p>
            <a:pPr eaLnBrk="1" hangingPunct="1"/>
            <a:r>
              <a:rPr lang="nb-NO" altLang="nb-NO" sz="4000"/>
              <a:t>Velkommen!</a:t>
            </a:r>
            <a:endParaRPr lang="nb-NO" altLang="nb-NO"/>
          </a:p>
        </p:txBody>
      </p:sp>
      <p:sp>
        <p:nvSpPr>
          <p:cNvPr id="10243" name="Subtitle 2">
            <a:extLst>
              <a:ext uri="{FF2B5EF4-FFF2-40B4-BE49-F238E27FC236}">
                <a16:creationId xmlns:a16="http://schemas.microsoft.com/office/drawing/2014/main" id="{5A468029-1822-4186-A829-3AF0DED658E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476375" y="2857500"/>
            <a:ext cx="4608513" cy="1460500"/>
          </a:xfrm>
        </p:spPr>
        <p:txBody>
          <a:bodyPr/>
          <a:lstStyle/>
          <a:p>
            <a:pPr eaLnBrk="1" hangingPunct="1"/>
            <a:r>
              <a:rPr lang="nb-NO" altLang="nb-NO" sz="1800"/>
              <a:t>Til STV1010</a:t>
            </a:r>
          </a:p>
        </p:txBody>
      </p:sp>
      <p:pic>
        <p:nvPicPr>
          <p:cNvPr id="2" name="Picture 3" descr="A picture containing building, outdoor, sky, tall&#10;&#10;Description automatically generated">
            <a:extLst>
              <a:ext uri="{FF2B5EF4-FFF2-40B4-BE49-F238E27FC236}">
                <a16:creationId xmlns:a16="http://schemas.microsoft.com/office/drawing/2014/main" id="{DF2624A1-B613-46F2-8246-545CD3150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2336" y="2781091"/>
            <a:ext cx="4425103" cy="265700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53B4975-9E17-47B6-B84C-5643F839C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Formelle krav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FBA0F93E-EEDB-4573-A232-20FC23D274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Jeg godkjenner oppgaver, og hvis en oppgave ikke er godkjent kan dere få beskjed om å levere på nytt</a:t>
            </a:r>
          </a:p>
          <a:p>
            <a:pPr lvl="1"/>
            <a:r>
              <a:rPr lang="nb-NO" dirty="0"/>
              <a:t>Husk at oppgavene er for deres skyld også, bruk dem som muligheter til å forberede dere til eksamen</a:t>
            </a:r>
          </a:p>
          <a:p>
            <a:endParaRPr lang="nb-NO" dirty="0"/>
          </a:p>
          <a:p>
            <a:r>
              <a:rPr lang="nb-NO" dirty="0"/>
              <a:t>Dere må bestå minst 4 av 8 korte oppgaver for å gå opp til eksamen</a:t>
            </a:r>
          </a:p>
          <a:p>
            <a:endParaRPr lang="nb-NO" dirty="0"/>
          </a:p>
          <a:p>
            <a:r>
              <a:rPr lang="nb-NO" dirty="0"/>
              <a:t>Deltakelse på minst 6 seminarer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03C2713A-83D3-4211-8A2A-3F136918E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AC6158-9EDB-4EC2-B92F-E5C853FB1BF9}" type="datetime1">
              <a:rPr lang="nb-NO" altLang="nb-NO" smtClean="0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0770FF89-50F6-456B-A948-EC78ABD77D0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32FC305-C889-41ED-8E36-B1D1CC39D45B}" type="slidenum">
              <a:rPr lang="en-US" altLang="nb-NO" smtClean="0"/>
              <a:pPr>
                <a:defRPr/>
              </a:pPr>
              <a:t>11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2642647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96F52BC-812B-4131-BC9E-8E2856ADD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Formelle krav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C1412B1B-C416-4348-97E9-538675C97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Gitt at du ikke kan delta på et seminar, informer meg så snarest du kan</a:t>
            </a:r>
          </a:p>
          <a:p>
            <a:endParaRPr lang="nb-NO" dirty="0"/>
          </a:p>
          <a:p>
            <a:r>
              <a:rPr lang="nb-NO" dirty="0"/>
              <a:t>Det er ikke strengt nødvendig å få godkjent fravær, med mindre du er kritisk nærme å bli underkjent i </a:t>
            </a:r>
            <a:r>
              <a:rPr lang="nb-NO" dirty="0" err="1"/>
              <a:t>oblig</a:t>
            </a:r>
            <a:r>
              <a:rPr lang="nb-NO" dirty="0"/>
              <a:t>. Aktiviteter</a:t>
            </a:r>
          </a:p>
          <a:p>
            <a:endParaRPr lang="nb-NO" dirty="0"/>
          </a:p>
          <a:p>
            <a:r>
              <a:rPr lang="nb-NO" dirty="0"/>
              <a:t>Ta kontakt med SV-Info dersom du må levere inn egenmelding for gyldig fravær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DD4D66C6-DEC1-4633-BFDC-705C35776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AC6158-9EDB-4EC2-B92F-E5C853FB1BF9}" type="datetime1">
              <a:rPr lang="nb-NO" altLang="nb-NO" smtClean="0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CD55F6AE-3A12-4529-B607-F113A0C0E8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32FC305-C889-41ED-8E36-B1D1CC39D45B}" type="slidenum">
              <a:rPr lang="en-US" altLang="nb-NO" smtClean="0"/>
              <a:pPr>
                <a:defRPr/>
              </a:pPr>
              <a:t>12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1412261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3A088-1468-4791-B5DE-4DAAFAFE9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Seminarene</a:t>
            </a:r>
            <a:r>
              <a:rPr lang="en-US" dirty="0"/>
              <a:t> </a:t>
            </a:r>
            <a:r>
              <a:rPr lang="en-US" dirty="0" err="1"/>
              <a:t>vil</a:t>
            </a:r>
            <a:r>
              <a:rPr lang="en-US" dirty="0"/>
              <a:t> </a:t>
            </a:r>
            <a:r>
              <a:rPr lang="en-US" dirty="0" err="1"/>
              <a:t>stort</a:t>
            </a:r>
            <a:r>
              <a:rPr lang="en-US" dirty="0"/>
              <a:t> sett </a:t>
            </a:r>
            <a:r>
              <a:rPr lang="en-US" dirty="0" err="1"/>
              <a:t>gå</a:t>
            </a:r>
            <a:r>
              <a:rPr lang="en-US" dirty="0"/>
              <a:t>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dette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26827-A8EF-4789-8FA2-BAF875AE2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1145" indent="-271145"/>
            <a:r>
              <a:rPr lang="en-US" dirty="0" err="1"/>
              <a:t>Før</a:t>
            </a:r>
            <a:r>
              <a:rPr lang="en-US" dirty="0"/>
              <a:t> </a:t>
            </a:r>
            <a:r>
              <a:rPr lang="en-US" dirty="0" err="1"/>
              <a:t>pausen</a:t>
            </a:r>
            <a:r>
              <a:rPr lang="en-US" dirty="0"/>
              <a:t>: </a:t>
            </a:r>
          </a:p>
          <a:p>
            <a:pPr marL="588645" lvl="1"/>
            <a:r>
              <a:rPr lang="en-US" dirty="0" err="1"/>
              <a:t>Diskutere</a:t>
            </a:r>
            <a:r>
              <a:rPr lang="en-US" dirty="0"/>
              <a:t> </a:t>
            </a:r>
            <a:r>
              <a:rPr lang="en-US" dirty="0" err="1"/>
              <a:t>hvordan</a:t>
            </a:r>
            <a:r>
              <a:rPr lang="en-US" dirty="0"/>
              <a:t> </a:t>
            </a:r>
            <a:r>
              <a:rPr lang="en-US" dirty="0" err="1"/>
              <a:t>dere</a:t>
            </a:r>
            <a:r>
              <a:rPr lang="en-US" dirty="0"/>
              <a:t> </a:t>
            </a:r>
            <a:r>
              <a:rPr lang="en-US" dirty="0" err="1"/>
              <a:t>har</a:t>
            </a:r>
            <a:r>
              <a:rPr lang="en-US" dirty="0"/>
              <a:t> </a:t>
            </a:r>
            <a:r>
              <a:rPr lang="en-US" dirty="0" err="1"/>
              <a:t>løst</a:t>
            </a:r>
            <a:r>
              <a:rPr lang="en-US" dirty="0"/>
              <a:t> </a:t>
            </a:r>
            <a:r>
              <a:rPr lang="en-US" dirty="0" err="1"/>
              <a:t>oppgaven</a:t>
            </a:r>
            <a:r>
              <a:rPr lang="en-US" dirty="0"/>
              <a:t> 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små</a:t>
            </a:r>
            <a:r>
              <a:rPr lang="en-US" dirty="0"/>
              <a:t> </a:t>
            </a:r>
            <a:r>
              <a:rPr lang="en-US" dirty="0" err="1"/>
              <a:t>grupper</a:t>
            </a:r>
            <a:endParaRPr lang="en-US" dirty="0"/>
          </a:p>
          <a:p>
            <a:pPr marL="588645" lvl="1"/>
            <a:r>
              <a:rPr lang="en-US" dirty="0" err="1"/>
              <a:t>Diskutere</a:t>
            </a:r>
            <a:r>
              <a:rPr lang="en-US" dirty="0"/>
              <a:t> </a:t>
            </a:r>
            <a:r>
              <a:rPr lang="en-US" dirty="0" err="1"/>
              <a:t>oppgaven</a:t>
            </a:r>
            <a:r>
              <a:rPr lang="en-US" dirty="0"/>
              <a:t> I plenum</a:t>
            </a:r>
          </a:p>
          <a:p>
            <a:pPr marL="588645" lvl="1"/>
            <a:endParaRPr lang="en-US" dirty="0"/>
          </a:p>
          <a:p>
            <a:pPr marL="271145" indent="-271145"/>
            <a:r>
              <a:rPr lang="en-US" dirty="0" err="1"/>
              <a:t>Etter</a:t>
            </a:r>
            <a:r>
              <a:rPr lang="en-US" dirty="0"/>
              <a:t> </a:t>
            </a:r>
            <a:r>
              <a:rPr lang="en-US" dirty="0" err="1"/>
              <a:t>pausen</a:t>
            </a:r>
            <a:r>
              <a:rPr lang="en-US" dirty="0"/>
              <a:t>:</a:t>
            </a:r>
          </a:p>
          <a:p>
            <a:pPr marL="588645" lvl="1" indent="-271145"/>
            <a:r>
              <a:rPr lang="en-US" dirty="0" err="1"/>
              <a:t>Diskutere</a:t>
            </a:r>
            <a:r>
              <a:rPr lang="en-US" dirty="0"/>
              <a:t> </a:t>
            </a:r>
            <a:r>
              <a:rPr lang="en-US" dirty="0" err="1"/>
              <a:t>andre</a:t>
            </a:r>
            <a:r>
              <a:rPr lang="en-US" dirty="0"/>
              <a:t> </a:t>
            </a:r>
            <a:r>
              <a:rPr lang="en-US" dirty="0" err="1"/>
              <a:t>problemstillinger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små</a:t>
            </a:r>
            <a:r>
              <a:rPr lang="en-US" dirty="0"/>
              <a:t> </a:t>
            </a:r>
            <a:r>
              <a:rPr lang="en-US" dirty="0" err="1"/>
              <a:t>grupper</a:t>
            </a:r>
            <a:endParaRPr lang="en-US" dirty="0"/>
          </a:p>
          <a:p>
            <a:pPr marL="588645" lvl="1"/>
            <a:r>
              <a:rPr lang="en-US" dirty="0" err="1"/>
              <a:t>Diskusjon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plenum</a:t>
            </a:r>
          </a:p>
          <a:p>
            <a:pPr marL="271145"/>
            <a:r>
              <a:rPr lang="en-US" dirty="0" err="1"/>
              <a:t>Jeg</a:t>
            </a:r>
            <a:r>
              <a:rPr lang="en-US" dirty="0"/>
              <a:t> </a:t>
            </a:r>
            <a:r>
              <a:rPr lang="en-US" dirty="0" err="1"/>
              <a:t>kommer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å </a:t>
            </a:r>
            <a:r>
              <a:rPr lang="en-US" dirty="0" err="1"/>
              <a:t>gå</a:t>
            </a:r>
            <a:r>
              <a:rPr lang="en-US" dirty="0"/>
              <a:t> </a:t>
            </a:r>
            <a:r>
              <a:rPr lang="en-US" dirty="0" err="1"/>
              <a:t>litt</a:t>
            </a:r>
            <a:r>
              <a:rPr lang="en-US" dirty="0"/>
              <a:t> </a:t>
            </a:r>
            <a:r>
              <a:rPr lang="en-US" dirty="0" err="1"/>
              <a:t>mellom</a:t>
            </a:r>
            <a:r>
              <a:rPr lang="en-US" dirty="0"/>
              <a:t> </a:t>
            </a:r>
            <a:r>
              <a:rPr lang="en-US" dirty="0" err="1"/>
              <a:t>gruppene</a:t>
            </a:r>
            <a:endParaRPr lang="en-US" dirty="0"/>
          </a:p>
          <a:p>
            <a:pPr marL="363220" lvl="1" indent="0">
              <a:buNone/>
            </a:pPr>
            <a:r>
              <a:rPr lang="en-US" dirty="0"/>
              <a:t>Ha med </a:t>
            </a:r>
            <a:r>
              <a:rPr lang="en-US" dirty="0" err="1"/>
              <a:t>penn</a:t>
            </a:r>
            <a:r>
              <a:rPr lang="en-US" dirty="0"/>
              <a:t>/</a:t>
            </a:r>
            <a:r>
              <a:rPr lang="en-US" dirty="0" err="1"/>
              <a:t>papir</a:t>
            </a:r>
            <a:r>
              <a:rPr lang="en-US" dirty="0"/>
              <a:t> </a:t>
            </a:r>
            <a:r>
              <a:rPr lang="en-US" dirty="0" err="1"/>
              <a:t>eller</a:t>
            </a:r>
            <a:r>
              <a:rPr lang="en-US" dirty="0"/>
              <a:t> PC!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08F44-6688-4D8F-A523-931140406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AC6158-9EDB-4EC2-B92F-E5C853FB1BF9}" type="datetime1">
              <a:rPr lang="nb-NO" altLang="nb-NO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B9E356-1627-45EC-ACB5-16541B0785C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32FC305-C889-41ED-8E36-B1D1CC39D45B}" type="slidenum">
              <a:rPr lang="en-US" altLang="nb-NO"/>
              <a:pPr>
                <a:defRPr/>
              </a:pPr>
              <a:t>13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41127969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6C01A-E79B-40D7-B1B0-B9011EDDB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Hvem</a:t>
            </a:r>
            <a:r>
              <a:rPr lang="en-US"/>
              <a:t> å </a:t>
            </a:r>
            <a:r>
              <a:rPr lang="en-US" err="1"/>
              <a:t>kontakte</a:t>
            </a:r>
            <a:r>
              <a:rPr lang="en-US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21A07-0454-40A7-A555-A18D7977F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1145" indent="-271145"/>
            <a:r>
              <a:rPr lang="en-US" dirty="0" err="1"/>
              <a:t>Generelt</a:t>
            </a:r>
            <a:r>
              <a:rPr lang="en-US" dirty="0"/>
              <a:t> om </a:t>
            </a:r>
            <a:r>
              <a:rPr lang="en-US" dirty="0" err="1"/>
              <a:t>faget</a:t>
            </a:r>
            <a:r>
              <a:rPr lang="en-US" dirty="0"/>
              <a:t>: </a:t>
            </a:r>
          </a:p>
          <a:p>
            <a:pPr marL="588645" lvl="1"/>
            <a:r>
              <a:rPr lang="en-US" dirty="0" err="1"/>
              <a:t>Emneansvarlig</a:t>
            </a:r>
            <a:r>
              <a:rPr lang="en-US" dirty="0"/>
              <a:t> – Elin </a:t>
            </a:r>
            <a:r>
              <a:rPr lang="en-US" dirty="0" err="1"/>
              <a:t>Allern</a:t>
            </a:r>
            <a:endParaRPr lang="en-US" dirty="0"/>
          </a:p>
          <a:p>
            <a:pPr marL="271145" indent="-271145"/>
            <a:r>
              <a:rPr lang="en-US" dirty="0"/>
              <a:t>Noe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spesifikk</a:t>
            </a:r>
            <a:r>
              <a:rPr lang="en-US" dirty="0"/>
              <a:t> </a:t>
            </a:r>
            <a:r>
              <a:rPr lang="en-US" dirty="0" err="1"/>
              <a:t>forelesning</a:t>
            </a:r>
            <a:r>
              <a:rPr lang="en-US" dirty="0"/>
              <a:t>:</a:t>
            </a:r>
          </a:p>
          <a:p>
            <a:pPr marL="588645" lvl="1"/>
            <a:r>
              <a:rPr lang="en-US" dirty="0"/>
              <a:t>Den </a:t>
            </a:r>
            <a:r>
              <a:rPr lang="en-US" dirty="0" err="1"/>
              <a:t>foreleseren</a:t>
            </a:r>
            <a:r>
              <a:rPr lang="en-US" dirty="0"/>
              <a:t> – Elin </a:t>
            </a:r>
            <a:r>
              <a:rPr lang="en-US" dirty="0" err="1"/>
              <a:t>Allern</a:t>
            </a:r>
            <a:r>
              <a:rPr lang="en-US" dirty="0"/>
              <a:t>, </a:t>
            </a:r>
            <a:r>
              <a:rPr lang="en-US" dirty="0" err="1"/>
              <a:t>Raino</a:t>
            </a:r>
            <a:r>
              <a:rPr lang="en-US" dirty="0"/>
              <a:t> </a:t>
            </a:r>
            <a:r>
              <a:rPr lang="en-US" dirty="0" err="1"/>
              <a:t>Malnes</a:t>
            </a:r>
            <a:r>
              <a:rPr lang="en-US" dirty="0"/>
              <a:t>, </a:t>
            </a:r>
            <a:r>
              <a:rPr lang="en-US" dirty="0" err="1"/>
              <a:t>Bjørn</a:t>
            </a:r>
            <a:r>
              <a:rPr lang="en-US" dirty="0"/>
              <a:t> </a:t>
            </a:r>
            <a:r>
              <a:rPr lang="en-US" dirty="0" err="1"/>
              <a:t>Høyland</a:t>
            </a:r>
            <a:r>
              <a:rPr lang="en-US" dirty="0"/>
              <a:t> </a:t>
            </a:r>
            <a:r>
              <a:rPr lang="en-US" dirty="0" err="1"/>
              <a:t>eller</a:t>
            </a:r>
            <a:r>
              <a:rPr lang="en-US" dirty="0"/>
              <a:t> Kristin Ven </a:t>
            </a:r>
            <a:r>
              <a:rPr lang="en-US" dirty="0" err="1"/>
              <a:t>Brusgaard</a:t>
            </a:r>
            <a:endParaRPr lang="en-US" dirty="0"/>
          </a:p>
          <a:p>
            <a:pPr marL="271145" indent="-271145"/>
            <a:r>
              <a:rPr lang="en-US" dirty="0"/>
              <a:t>Ang. </a:t>
            </a:r>
            <a:r>
              <a:rPr lang="en-US" dirty="0" err="1"/>
              <a:t>oppgave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seminar:</a:t>
            </a:r>
          </a:p>
          <a:p>
            <a:pPr marL="588645" lvl="1"/>
            <a:r>
              <a:rPr lang="en-US" dirty="0"/>
              <a:t>Meg – </a:t>
            </a:r>
            <a:r>
              <a:rPr lang="en-US" dirty="0" err="1"/>
              <a:t>enten</a:t>
            </a:r>
            <a:r>
              <a:rPr lang="en-US" dirty="0"/>
              <a:t> </a:t>
            </a:r>
            <a:r>
              <a:rPr lang="en-US" dirty="0" err="1"/>
              <a:t>på</a:t>
            </a:r>
            <a:r>
              <a:rPr lang="en-US" dirty="0"/>
              <a:t> e-post </a:t>
            </a:r>
            <a:r>
              <a:rPr lang="en-US" dirty="0" err="1"/>
              <a:t>eller</a:t>
            </a:r>
            <a:r>
              <a:rPr lang="en-US" dirty="0"/>
              <a:t> </a:t>
            </a:r>
            <a:r>
              <a:rPr lang="en-US" dirty="0" err="1"/>
              <a:t>gjennom</a:t>
            </a:r>
            <a:r>
              <a:rPr lang="en-US" dirty="0"/>
              <a:t> Canvas (</a:t>
            </a:r>
            <a:r>
              <a:rPr lang="en-US" dirty="0" err="1"/>
              <a:t>eller</a:t>
            </a:r>
            <a:r>
              <a:rPr lang="en-US" dirty="0"/>
              <a:t> </a:t>
            </a:r>
            <a:r>
              <a:rPr lang="en-US" dirty="0" err="1"/>
              <a:t>hvis</a:t>
            </a:r>
            <a:r>
              <a:rPr lang="en-US" dirty="0"/>
              <a:t> du ser meg </a:t>
            </a:r>
            <a:r>
              <a:rPr lang="en-US" dirty="0" err="1"/>
              <a:t>på</a:t>
            </a:r>
            <a:r>
              <a:rPr lang="en-US" dirty="0"/>
              <a:t> ES </a:t>
            </a:r>
            <a:r>
              <a:rPr lang="en-US" dirty="0" err="1"/>
              <a:t>en</a:t>
            </a:r>
            <a:r>
              <a:rPr lang="en-US" dirty="0"/>
              <a:t> gang)</a:t>
            </a:r>
          </a:p>
          <a:p>
            <a:pPr marL="271145" indent="-271145"/>
            <a:r>
              <a:rPr lang="en-US" dirty="0" err="1"/>
              <a:t>Melde</a:t>
            </a:r>
            <a:r>
              <a:rPr lang="en-US" dirty="0"/>
              <a:t> om </a:t>
            </a:r>
            <a:r>
              <a:rPr lang="en-US" dirty="0" err="1"/>
              <a:t>fravær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seminar:</a:t>
            </a:r>
          </a:p>
          <a:p>
            <a:pPr marL="588645" lvl="1"/>
            <a:r>
              <a:rPr lang="en-US" dirty="0"/>
              <a:t>Meg </a:t>
            </a:r>
            <a:r>
              <a:rPr lang="en-US" dirty="0" err="1"/>
              <a:t>og</a:t>
            </a:r>
            <a:r>
              <a:rPr lang="en-US" dirty="0"/>
              <a:t> SV-Info</a:t>
            </a:r>
          </a:p>
          <a:p>
            <a:pPr marL="588645"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61555-C9EB-415D-8F7E-5A036E509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AC6158-9EDB-4EC2-B92F-E5C853FB1BF9}" type="datetime1">
              <a:rPr lang="nb-NO" altLang="nb-NO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E7EB2-5921-4A3C-82CC-BE507919E0B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32FC305-C889-41ED-8E36-B1D1CC39D45B}" type="slidenum">
              <a:rPr lang="en-US" altLang="nb-NO"/>
              <a:pPr>
                <a:defRPr/>
              </a:pPr>
              <a:t>14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20145562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2D994-A8D2-4642-8719-44BD73605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08025"/>
            <a:ext cx="7928542" cy="940251"/>
          </a:xfrm>
        </p:spPr>
        <p:txBody>
          <a:bodyPr/>
          <a:lstStyle/>
          <a:p>
            <a:r>
              <a:rPr lang="en-US" dirty="0" err="1"/>
              <a:t>Hva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dere</a:t>
            </a:r>
            <a:r>
              <a:rPr lang="en-US" dirty="0"/>
              <a:t> </a:t>
            </a:r>
            <a:r>
              <a:rPr lang="en-US" dirty="0" err="1"/>
              <a:t>forvente</a:t>
            </a:r>
            <a:r>
              <a:rPr lang="en-US" dirty="0"/>
              <a:t> av meg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DA49D-C5A6-4E59-894D-5E0BEBE8C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Jeg</a:t>
            </a:r>
            <a:r>
              <a:rPr lang="en-US" dirty="0"/>
              <a:t> er </a:t>
            </a:r>
            <a:r>
              <a:rPr lang="en-US" dirty="0" err="1"/>
              <a:t>åpen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spørsmål</a:t>
            </a:r>
            <a:r>
              <a:rPr lang="en-US" dirty="0"/>
              <a:t> av alle slag,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dere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sende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e-post </a:t>
            </a:r>
            <a:r>
              <a:rPr lang="en-US" dirty="0" err="1"/>
              <a:t>på</a:t>
            </a:r>
            <a:r>
              <a:rPr lang="en-US" dirty="0"/>
              <a:t> canvas </a:t>
            </a:r>
            <a:r>
              <a:rPr lang="en-US" dirty="0" err="1"/>
              <a:t>eller</a:t>
            </a:r>
            <a:r>
              <a:rPr lang="en-US" dirty="0"/>
              <a:t> </a:t>
            </a:r>
            <a:r>
              <a:rPr lang="en-US" dirty="0" err="1"/>
              <a:t>på</a:t>
            </a:r>
            <a:r>
              <a:rPr lang="en-US" dirty="0"/>
              <a:t> </a:t>
            </a:r>
            <a:r>
              <a:rPr lang="en-US" dirty="0" err="1"/>
              <a:t>studentmailen</a:t>
            </a:r>
            <a:r>
              <a:rPr lang="en-US" dirty="0"/>
              <a:t> min</a:t>
            </a:r>
          </a:p>
          <a:p>
            <a:r>
              <a:rPr lang="en-US" dirty="0" err="1"/>
              <a:t>Jeg</a:t>
            </a:r>
            <a:r>
              <a:rPr lang="en-US" dirty="0"/>
              <a:t> </a:t>
            </a:r>
            <a:r>
              <a:rPr lang="en-US" dirty="0" err="1"/>
              <a:t>vil</a:t>
            </a:r>
            <a:r>
              <a:rPr lang="en-US" dirty="0"/>
              <a:t> </a:t>
            </a:r>
            <a:r>
              <a:rPr lang="en-US" dirty="0" err="1"/>
              <a:t>gjøre</a:t>
            </a:r>
            <a:r>
              <a:rPr lang="en-US" dirty="0"/>
              <a:t> mitt </a:t>
            </a:r>
            <a:r>
              <a:rPr lang="en-US" dirty="0" err="1"/>
              <a:t>beste</a:t>
            </a:r>
            <a:r>
              <a:rPr lang="en-US" dirty="0"/>
              <a:t> for å </a:t>
            </a:r>
            <a:r>
              <a:rPr lang="en-US" dirty="0" err="1"/>
              <a:t>være</a:t>
            </a:r>
            <a:r>
              <a:rPr lang="en-US" dirty="0"/>
              <a:t> </a:t>
            </a:r>
            <a:r>
              <a:rPr lang="en-US" dirty="0" err="1"/>
              <a:t>tilgjengelig</a:t>
            </a:r>
            <a:r>
              <a:rPr lang="en-US" dirty="0"/>
              <a:t> </a:t>
            </a:r>
            <a:r>
              <a:rPr lang="en-US" dirty="0" err="1"/>
              <a:t>fysisk</a:t>
            </a:r>
            <a:r>
              <a:rPr lang="en-US" dirty="0"/>
              <a:t> </a:t>
            </a:r>
            <a:r>
              <a:rPr lang="en-US" dirty="0" err="1"/>
              <a:t>mellom</a:t>
            </a:r>
            <a:r>
              <a:rPr lang="en-US" dirty="0"/>
              <a:t> </a:t>
            </a:r>
            <a:r>
              <a:rPr lang="en-US" dirty="0" err="1"/>
              <a:t>timene</a:t>
            </a:r>
            <a:r>
              <a:rPr lang="en-US" dirty="0"/>
              <a:t> </a:t>
            </a:r>
            <a:r>
              <a:rPr lang="en-US" dirty="0" err="1"/>
              <a:t>samt</a:t>
            </a:r>
            <a:r>
              <a:rPr lang="en-US" dirty="0"/>
              <a:t> </a:t>
            </a:r>
            <a:r>
              <a:rPr lang="en-US" dirty="0" err="1"/>
              <a:t>før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etter</a:t>
            </a:r>
            <a:r>
              <a:rPr lang="en-US" dirty="0"/>
              <a:t> </a:t>
            </a:r>
            <a:r>
              <a:rPr lang="en-US" dirty="0" err="1"/>
              <a:t>seminarene</a:t>
            </a:r>
            <a:r>
              <a:rPr lang="en-US" dirty="0"/>
              <a:t>. </a:t>
            </a:r>
          </a:p>
          <a:p>
            <a:r>
              <a:rPr lang="en-US" dirty="0"/>
              <a:t>Men </a:t>
            </a:r>
            <a:r>
              <a:rPr lang="en-US" dirty="0" err="1"/>
              <a:t>vær</a:t>
            </a:r>
            <a:r>
              <a:rPr lang="en-US" dirty="0"/>
              <a:t> </a:t>
            </a:r>
            <a:r>
              <a:rPr lang="en-US" dirty="0" err="1"/>
              <a:t>klar</a:t>
            </a:r>
            <a:r>
              <a:rPr lang="en-US" dirty="0"/>
              <a:t> over at det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hende</a:t>
            </a:r>
            <a:r>
              <a:rPr lang="en-US" dirty="0"/>
              <a:t> </a:t>
            </a:r>
            <a:r>
              <a:rPr lang="en-US" dirty="0" err="1"/>
              <a:t>jeg</a:t>
            </a:r>
            <a:r>
              <a:rPr lang="en-US" dirty="0"/>
              <a:t> </a:t>
            </a:r>
            <a:r>
              <a:rPr lang="en-US" dirty="0" err="1"/>
              <a:t>refererer</a:t>
            </a:r>
            <a:r>
              <a:rPr lang="en-US" dirty="0"/>
              <a:t> </a:t>
            </a:r>
            <a:r>
              <a:rPr lang="en-US" dirty="0" err="1"/>
              <a:t>dere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annen</a:t>
            </a:r>
            <a:r>
              <a:rPr lang="en-US" dirty="0"/>
              <a:t> </a:t>
            </a:r>
            <a:r>
              <a:rPr lang="en-US" dirty="0" err="1"/>
              <a:t>plass</a:t>
            </a:r>
            <a:endParaRPr lang="en-US" dirty="0"/>
          </a:p>
          <a:p>
            <a:r>
              <a:rPr lang="en-US" dirty="0" err="1"/>
              <a:t>Ikke</a:t>
            </a:r>
            <a:r>
              <a:rPr lang="en-US" dirty="0"/>
              <a:t> se </a:t>
            </a:r>
            <a:r>
              <a:rPr lang="en-US" dirty="0" err="1"/>
              <a:t>på</a:t>
            </a:r>
            <a:r>
              <a:rPr lang="en-US" dirty="0"/>
              <a:t> meg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b="1" i="1" u="sng" dirty="0" err="1"/>
              <a:t>absolutt</a:t>
            </a:r>
            <a:r>
              <a:rPr lang="en-US" dirty="0"/>
              <a:t> </a:t>
            </a:r>
            <a:r>
              <a:rPr lang="en-US" dirty="0" err="1"/>
              <a:t>autoritetsfigur</a:t>
            </a:r>
            <a:endParaRPr lang="en-US" dirty="0"/>
          </a:p>
          <a:p>
            <a:endParaRPr lang="en-US" dirty="0"/>
          </a:p>
          <a:p>
            <a:r>
              <a:rPr lang="en-US" dirty="0"/>
              <a:t>Har </a:t>
            </a:r>
            <a:r>
              <a:rPr lang="en-US" dirty="0" err="1"/>
              <a:t>dere</a:t>
            </a:r>
            <a:r>
              <a:rPr lang="en-US" dirty="0"/>
              <a:t> </a:t>
            </a:r>
            <a:r>
              <a:rPr lang="en-US" dirty="0" err="1"/>
              <a:t>noen</a:t>
            </a:r>
            <a:r>
              <a:rPr lang="en-US" dirty="0"/>
              <a:t> ting </a:t>
            </a:r>
            <a:r>
              <a:rPr lang="en-US" dirty="0" err="1"/>
              <a:t>dere</a:t>
            </a:r>
            <a:r>
              <a:rPr lang="en-US" dirty="0"/>
              <a:t> </a:t>
            </a:r>
            <a:r>
              <a:rPr lang="en-US" dirty="0" err="1"/>
              <a:t>forventer</a:t>
            </a:r>
            <a:r>
              <a:rPr lang="en-US" dirty="0"/>
              <a:t> av meg?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BFF32-3F64-469B-8475-AE53CAB2E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AC6158-9EDB-4EC2-B92F-E5C853FB1BF9}" type="datetime1">
              <a:rPr lang="nb-NO" altLang="nb-NO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8AC144-0E16-48B9-ACAD-12F6FB79B8B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32FC305-C889-41ED-8E36-B1D1CC39D45B}" type="slidenum">
              <a:rPr lang="en-US" altLang="nb-NO"/>
              <a:pPr>
                <a:defRPr/>
              </a:pPr>
              <a:t>15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337496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84EA247-FFDC-4358-A061-D6A439C2C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Hva forventer jeg av dere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A8D5D6A-50B4-4EE8-B9D2-DC4AF7D0E4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Si ifra hvis dere ikke kan komme til seminaret</a:t>
            </a:r>
          </a:p>
          <a:p>
            <a:endParaRPr lang="nb-NO" dirty="0"/>
          </a:p>
          <a:p>
            <a:r>
              <a:rPr lang="nb-NO" dirty="0"/>
              <a:t>Delta aktivt i diskusjonene </a:t>
            </a:r>
          </a:p>
          <a:p>
            <a:pPr lvl="1"/>
            <a:r>
              <a:rPr lang="nb-NO" dirty="0"/>
              <a:t>Ha en viss grad av utviklingsmessig solidaritet</a:t>
            </a:r>
          </a:p>
          <a:p>
            <a:r>
              <a:rPr lang="nb-NO" dirty="0"/>
              <a:t>Levere oppgaver i god tid</a:t>
            </a:r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Hva forventer dere av hverandre? </a:t>
            </a:r>
          </a:p>
          <a:p>
            <a:endParaRPr lang="nb-NO" dirty="0"/>
          </a:p>
          <a:p>
            <a:endParaRPr lang="nb-NO" dirty="0"/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6A154B06-8AFE-4A14-ACF7-CAED34768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AC6158-9EDB-4EC2-B92F-E5C853FB1BF9}" type="datetime1">
              <a:rPr lang="nb-NO" altLang="nb-NO" smtClean="0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9220C33E-1ECD-4E9D-83E8-A0750147E17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32FC305-C889-41ED-8E36-B1D1CC39D45B}" type="slidenum">
              <a:rPr lang="en-US" altLang="nb-NO" smtClean="0"/>
              <a:pPr>
                <a:defRPr/>
              </a:pPr>
              <a:t>16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19569134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5C5CF-C4B7-459E-998D-C7CF29A84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Gruppediskusjon</a:t>
            </a:r>
            <a:r>
              <a:rPr lang="en-US"/>
              <a:t>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EB148-3207-47EE-BF83-300E20C9B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1145" indent="-271145"/>
            <a:r>
              <a:rPr lang="en-US" i="1" dirty="0" err="1">
                <a:ea typeface="+mn-lt"/>
                <a:cs typeface="+mn-lt"/>
              </a:rPr>
              <a:t>Hva</a:t>
            </a:r>
            <a:r>
              <a:rPr lang="en-US" i="1" dirty="0">
                <a:ea typeface="+mn-lt"/>
                <a:cs typeface="+mn-lt"/>
              </a:rPr>
              <a:t> er det 21. </a:t>
            </a:r>
            <a:r>
              <a:rPr lang="en-US" i="1" dirty="0" err="1">
                <a:ea typeface="+mn-lt"/>
                <a:cs typeface="+mn-lt"/>
              </a:rPr>
              <a:t>århundres</a:t>
            </a:r>
            <a:r>
              <a:rPr lang="en-US" i="1" dirty="0">
                <a:ea typeface="+mn-lt"/>
                <a:cs typeface="+mn-lt"/>
              </a:rPr>
              <a:t> </a:t>
            </a:r>
            <a:r>
              <a:rPr lang="en-US" i="1" dirty="0" err="1">
                <a:ea typeface="+mn-lt"/>
                <a:cs typeface="+mn-lt"/>
              </a:rPr>
              <a:t>mest</a:t>
            </a:r>
            <a:r>
              <a:rPr lang="en-US" i="1" dirty="0">
                <a:ea typeface="+mn-lt"/>
                <a:cs typeface="+mn-lt"/>
              </a:rPr>
              <a:t> “</a:t>
            </a:r>
            <a:r>
              <a:rPr lang="en-US" i="1" dirty="0" err="1">
                <a:ea typeface="+mn-lt"/>
                <a:cs typeface="+mn-lt"/>
              </a:rPr>
              <a:t>brennbare</a:t>
            </a:r>
            <a:r>
              <a:rPr lang="en-US" i="1" dirty="0">
                <a:ea typeface="+mn-lt"/>
                <a:cs typeface="+mn-lt"/>
              </a:rPr>
              <a:t> </a:t>
            </a:r>
            <a:r>
              <a:rPr lang="en-US" i="1" dirty="0" err="1">
                <a:ea typeface="+mn-lt"/>
                <a:cs typeface="+mn-lt"/>
              </a:rPr>
              <a:t>spørsmål</a:t>
            </a:r>
            <a:r>
              <a:rPr lang="en-US" i="1" dirty="0">
                <a:ea typeface="+mn-lt"/>
                <a:cs typeface="+mn-lt"/>
              </a:rPr>
              <a:t>” </a:t>
            </a:r>
            <a:r>
              <a:rPr lang="en-US" i="1" dirty="0" err="1">
                <a:ea typeface="+mn-lt"/>
                <a:cs typeface="+mn-lt"/>
              </a:rPr>
              <a:t>som</a:t>
            </a:r>
            <a:r>
              <a:rPr lang="en-US" i="1" dirty="0">
                <a:ea typeface="+mn-lt"/>
                <a:cs typeface="+mn-lt"/>
              </a:rPr>
              <a:t> </a:t>
            </a:r>
            <a:r>
              <a:rPr lang="en-US" i="1" dirty="0" err="1">
                <a:ea typeface="+mn-lt"/>
                <a:cs typeface="+mn-lt"/>
              </a:rPr>
              <a:t>statsvitere</a:t>
            </a:r>
            <a:r>
              <a:rPr lang="en-US" i="1" dirty="0">
                <a:ea typeface="+mn-lt"/>
                <a:cs typeface="+mn-lt"/>
              </a:rPr>
              <a:t> </a:t>
            </a:r>
            <a:r>
              <a:rPr lang="en-US" i="1" dirty="0" err="1">
                <a:ea typeface="+mn-lt"/>
                <a:cs typeface="+mn-lt"/>
              </a:rPr>
              <a:t>burde</a:t>
            </a:r>
            <a:r>
              <a:rPr lang="en-US" i="1" dirty="0">
                <a:ea typeface="+mn-lt"/>
                <a:cs typeface="+mn-lt"/>
              </a:rPr>
              <a:t> </a:t>
            </a:r>
            <a:r>
              <a:rPr lang="en-US" i="1" dirty="0" err="1">
                <a:ea typeface="+mn-lt"/>
                <a:cs typeface="+mn-lt"/>
              </a:rPr>
              <a:t>utforske</a:t>
            </a:r>
            <a:r>
              <a:rPr lang="en-US" i="1" dirty="0">
                <a:ea typeface="+mn-lt"/>
                <a:cs typeface="+mn-lt"/>
              </a:rPr>
              <a:t>, </a:t>
            </a:r>
            <a:r>
              <a:rPr lang="en-US" i="1" dirty="0" err="1">
                <a:ea typeface="+mn-lt"/>
                <a:cs typeface="+mn-lt"/>
              </a:rPr>
              <a:t>etter</a:t>
            </a:r>
            <a:r>
              <a:rPr lang="en-US" i="1" dirty="0">
                <a:ea typeface="+mn-lt"/>
                <a:cs typeface="+mn-lt"/>
              </a:rPr>
              <a:t> </a:t>
            </a:r>
            <a:r>
              <a:rPr lang="en-US" i="1" dirty="0" err="1">
                <a:ea typeface="+mn-lt"/>
                <a:cs typeface="+mn-lt"/>
              </a:rPr>
              <a:t>ditt</a:t>
            </a:r>
            <a:r>
              <a:rPr lang="en-US" i="1" dirty="0">
                <a:ea typeface="+mn-lt"/>
                <a:cs typeface="+mn-lt"/>
              </a:rPr>
              <a:t> syn? Har </a:t>
            </a:r>
            <a:r>
              <a:rPr lang="en-US" i="1" dirty="0" err="1">
                <a:ea typeface="+mn-lt"/>
                <a:cs typeface="+mn-lt"/>
              </a:rPr>
              <a:t>denne</a:t>
            </a:r>
            <a:r>
              <a:rPr lang="en-US" i="1" dirty="0">
                <a:ea typeface="+mn-lt"/>
                <a:cs typeface="+mn-lt"/>
              </a:rPr>
              <a:t> </a:t>
            </a:r>
            <a:r>
              <a:rPr lang="en-US" i="1" dirty="0" err="1">
                <a:ea typeface="+mn-lt"/>
                <a:cs typeface="+mn-lt"/>
              </a:rPr>
              <a:t>eller</a:t>
            </a:r>
            <a:r>
              <a:rPr lang="en-US" i="1" dirty="0">
                <a:ea typeface="+mn-lt"/>
                <a:cs typeface="+mn-lt"/>
              </a:rPr>
              <a:t> </a:t>
            </a:r>
            <a:r>
              <a:rPr lang="en-US" i="1" dirty="0" err="1">
                <a:ea typeface="+mn-lt"/>
                <a:cs typeface="+mn-lt"/>
              </a:rPr>
              <a:t>disse</a:t>
            </a:r>
            <a:r>
              <a:rPr lang="en-US" i="1" dirty="0">
                <a:ea typeface="+mn-lt"/>
                <a:cs typeface="+mn-lt"/>
              </a:rPr>
              <a:t> </a:t>
            </a:r>
            <a:r>
              <a:rPr lang="en-US" i="1" dirty="0" err="1">
                <a:ea typeface="+mn-lt"/>
                <a:cs typeface="+mn-lt"/>
              </a:rPr>
              <a:t>problemstillingene</a:t>
            </a:r>
            <a:r>
              <a:rPr lang="en-US" i="1" dirty="0">
                <a:ea typeface="+mn-lt"/>
                <a:cs typeface="+mn-lt"/>
              </a:rPr>
              <a:t> </a:t>
            </a:r>
            <a:r>
              <a:rPr lang="en-US" i="1" dirty="0" err="1">
                <a:ea typeface="+mn-lt"/>
                <a:cs typeface="+mn-lt"/>
              </a:rPr>
              <a:t>motivert</a:t>
            </a:r>
            <a:r>
              <a:rPr lang="en-US" i="1" dirty="0">
                <a:ea typeface="+mn-lt"/>
                <a:cs typeface="+mn-lt"/>
              </a:rPr>
              <a:t> deg </a:t>
            </a:r>
            <a:r>
              <a:rPr lang="en-US" i="1" dirty="0" err="1">
                <a:ea typeface="+mn-lt"/>
                <a:cs typeface="+mn-lt"/>
              </a:rPr>
              <a:t>til</a:t>
            </a:r>
            <a:r>
              <a:rPr lang="en-US" i="1" dirty="0">
                <a:ea typeface="+mn-lt"/>
                <a:cs typeface="+mn-lt"/>
              </a:rPr>
              <a:t> å </a:t>
            </a:r>
            <a:r>
              <a:rPr lang="en-US" i="1" dirty="0" err="1">
                <a:ea typeface="+mn-lt"/>
                <a:cs typeface="+mn-lt"/>
              </a:rPr>
              <a:t>bli</a:t>
            </a:r>
            <a:r>
              <a:rPr lang="en-US" i="1" dirty="0">
                <a:ea typeface="+mn-lt"/>
                <a:cs typeface="+mn-lt"/>
              </a:rPr>
              <a:t> </a:t>
            </a:r>
            <a:r>
              <a:rPr lang="en-US" i="1" dirty="0" err="1">
                <a:ea typeface="+mn-lt"/>
                <a:cs typeface="+mn-lt"/>
              </a:rPr>
              <a:t>mest</a:t>
            </a:r>
            <a:r>
              <a:rPr lang="en-US" i="1" dirty="0">
                <a:ea typeface="+mn-lt"/>
                <a:cs typeface="+mn-lt"/>
              </a:rPr>
              <a:t> </a:t>
            </a:r>
            <a:r>
              <a:rPr lang="en-US" i="1" dirty="0" err="1">
                <a:ea typeface="+mn-lt"/>
                <a:cs typeface="+mn-lt"/>
              </a:rPr>
              <a:t>interessert</a:t>
            </a:r>
            <a:r>
              <a:rPr lang="en-US" i="1" dirty="0">
                <a:ea typeface="+mn-lt"/>
                <a:cs typeface="+mn-lt"/>
              </a:rPr>
              <a:t> </a:t>
            </a:r>
            <a:r>
              <a:rPr lang="en-US" i="1" dirty="0" err="1">
                <a:ea typeface="+mn-lt"/>
                <a:cs typeface="+mn-lt"/>
              </a:rPr>
              <a:t>i</a:t>
            </a:r>
            <a:r>
              <a:rPr lang="en-US" i="1" dirty="0">
                <a:ea typeface="+mn-lt"/>
                <a:cs typeface="+mn-lt"/>
              </a:rPr>
              <a:t> </a:t>
            </a:r>
            <a:r>
              <a:rPr lang="en-US" i="1" dirty="0" err="1">
                <a:ea typeface="+mn-lt"/>
                <a:cs typeface="+mn-lt"/>
              </a:rPr>
              <a:t>studie</a:t>
            </a:r>
            <a:r>
              <a:rPr lang="en-US" i="1" dirty="0">
                <a:ea typeface="+mn-lt"/>
                <a:cs typeface="+mn-lt"/>
              </a:rPr>
              <a:t> av </a:t>
            </a:r>
            <a:r>
              <a:rPr lang="en-US" i="1" dirty="0" err="1">
                <a:ea typeface="+mn-lt"/>
                <a:cs typeface="+mn-lt"/>
              </a:rPr>
              <a:t>politikk</a:t>
            </a:r>
            <a:r>
              <a:rPr lang="en-US" i="1" dirty="0">
                <a:ea typeface="+mn-lt"/>
                <a:cs typeface="+mn-lt"/>
              </a:rPr>
              <a:t> </a:t>
            </a:r>
            <a:r>
              <a:rPr lang="en-US" i="1" dirty="0" err="1">
                <a:ea typeface="+mn-lt"/>
                <a:cs typeface="+mn-lt"/>
              </a:rPr>
              <a:t>internt</a:t>
            </a:r>
            <a:r>
              <a:rPr lang="en-US" i="1" dirty="0">
                <a:ea typeface="+mn-lt"/>
                <a:cs typeface="+mn-lt"/>
              </a:rPr>
              <a:t> </a:t>
            </a:r>
            <a:r>
              <a:rPr lang="en-US" i="1" dirty="0" err="1">
                <a:ea typeface="+mn-lt"/>
                <a:cs typeface="+mn-lt"/>
              </a:rPr>
              <a:t>i</a:t>
            </a:r>
            <a:r>
              <a:rPr lang="en-US" i="1" dirty="0">
                <a:ea typeface="+mn-lt"/>
                <a:cs typeface="+mn-lt"/>
              </a:rPr>
              <a:t> land </a:t>
            </a:r>
            <a:r>
              <a:rPr lang="en-US" i="1" dirty="0" err="1">
                <a:ea typeface="+mn-lt"/>
                <a:cs typeface="+mn-lt"/>
              </a:rPr>
              <a:t>eller</a:t>
            </a:r>
            <a:r>
              <a:rPr lang="en-US" i="1" dirty="0">
                <a:ea typeface="+mn-lt"/>
                <a:cs typeface="+mn-lt"/>
              </a:rPr>
              <a:t> </a:t>
            </a:r>
            <a:r>
              <a:rPr lang="en-US" i="1" dirty="0" err="1">
                <a:ea typeface="+mn-lt"/>
                <a:cs typeface="+mn-lt"/>
              </a:rPr>
              <a:t>internasjonale</a:t>
            </a:r>
            <a:r>
              <a:rPr lang="en-US" i="1" dirty="0">
                <a:ea typeface="+mn-lt"/>
                <a:cs typeface="+mn-lt"/>
              </a:rPr>
              <a:t> </a:t>
            </a:r>
            <a:r>
              <a:rPr lang="en-US" i="1" dirty="0" err="1">
                <a:ea typeface="+mn-lt"/>
                <a:cs typeface="+mn-lt"/>
              </a:rPr>
              <a:t>relasjoner</a:t>
            </a:r>
            <a:r>
              <a:rPr lang="en-US" i="1" dirty="0">
                <a:ea typeface="+mn-lt"/>
                <a:cs typeface="+mn-lt"/>
              </a:rPr>
              <a:t> (</a:t>
            </a:r>
            <a:r>
              <a:rPr lang="en-US" i="1" dirty="0" err="1">
                <a:ea typeface="+mn-lt"/>
                <a:cs typeface="+mn-lt"/>
              </a:rPr>
              <a:t>mellom</a:t>
            </a:r>
            <a:r>
              <a:rPr lang="en-US" i="1" dirty="0">
                <a:ea typeface="+mn-lt"/>
                <a:cs typeface="+mn-lt"/>
              </a:rPr>
              <a:t> land) </a:t>
            </a:r>
            <a:r>
              <a:rPr lang="en-US" i="1" dirty="0" err="1">
                <a:ea typeface="+mn-lt"/>
                <a:cs typeface="+mn-lt"/>
              </a:rPr>
              <a:t>når</a:t>
            </a:r>
            <a:r>
              <a:rPr lang="en-US" i="1" dirty="0">
                <a:ea typeface="+mn-lt"/>
                <a:cs typeface="+mn-lt"/>
              </a:rPr>
              <a:t> du </a:t>
            </a:r>
            <a:r>
              <a:rPr lang="en-US" i="1" dirty="0" err="1">
                <a:ea typeface="+mn-lt"/>
                <a:cs typeface="+mn-lt"/>
              </a:rPr>
              <a:t>valgte</a:t>
            </a:r>
            <a:r>
              <a:rPr lang="en-US" i="1" dirty="0">
                <a:ea typeface="+mn-lt"/>
                <a:cs typeface="+mn-lt"/>
              </a:rPr>
              <a:t> å </a:t>
            </a:r>
            <a:r>
              <a:rPr lang="en-US" i="1" dirty="0" err="1">
                <a:ea typeface="+mn-lt"/>
                <a:cs typeface="+mn-lt"/>
              </a:rPr>
              <a:t>studere</a:t>
            </a:r>
            <a:r>
              <a:rPr lang="en-US" i="1" dirty="0">
                <a:ea typeface="+mn-lt"/>
                <a:cs typeface="+mn-lt"/>
              </a:rPr>
              <a:t> «</a:t>
            </a:r>
            <a:r>
              <a:rPr lang="en-US" i="1" dirty="0" err="1">
                <a:ea typeface="+mn-lt"/>
                <a:cs typeface="+mn-lt"/>
              </a:rPr>
              <a:t>statsvitenskap</a:t>
            </a:r>
            <a:r>
              <a:rPr lang="en-US" i="1" dirty="0">
                <a:ea typeface="+mn-lt"/>
                <a:cs typeface="+mn-lt"/>
              </a:rPr>
              <a:t>»? Eller er </a:t>
            </a:r>
            <a:r>
              <a:rPr lang="en-US" i="1" dirty="0" err="1">
                <a:ea typeface="+mn-lt"/>
                <a:cs typeface="+mn-lt"/>
              </a:rPr>
              <a:t>begge</a:t>
            </a:r>
            <a:r>
              <a:rPr lang="en-US" i="1" dirty="0">
                <a:ea typeface="+mn-lt"/>
                <a:cs typeface="+mn-lt"/>
              </a:rPr>
              <a:t> </a:t>
            </a:r>
            <a:r>
              <a:rPr lang="en-US" i="1" dirty="0" err="1">
                <a:ea typeface="+mn-lt"/>
                <a:cs typeface="+mn-lt"/>
              </a:rPr>
              <a:t>deler</a:t>
            </a:r>
            <a:r>
              <a:rPr lang="en-US" i="1" dirty="0">
                <a:ea typeface="+mn-lt"/>
                <a:cs typeface="+mn-lt"/>
              </a:rPr>
              <a:t> like </a:t>
            </a:r>
            <a:r>
              <a:rPr lang="en-US" i="1" dirty="0" err="1">
                <a:ea typeface="+mn-lt"/>
                <a:cs typeface="+mn-lt"/>
              </a:rPr>
              <a:t>viktig</a:t>
            </a:r>
            <a:r>
              <a:rPr lang="en-US" i="1" dirty="0">
                <a:ea typeface="+mn-lt"/>
                <a:cs typeface="+mn-lt"/>
              </a:rPr>
              <a:t>?</a:t>
            </a:r>
            <a:r>
              <a:rPr lang="en-US" dirty="0">
                <a:ea typeface="+mn-lt"/>
                <a:cs typeface="+mn-lt"/>
              </a:rPr>
              <a:t> </a:t>
            </a:r>
            <a:endParaRPr lang="en-US" dirty="0"/>
          </a:p>
          <a:p>
            <a:pPr marL="271145" indent="-271145"/>
            <a:endParaRPr lang="en-US" dirty="0"/>
          </a:p>
          <a:p>
            <a:pPr marL="271145" indent="-271145"/>
            <a:r>
              <a:rPr lang="en-US" dirty="0" err="1"/>
              <a:t>Diskuter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15-20 </a:t>
            </a:r>
            <a:r>
              <a:rPr lang="en-US" dirty="0" err="1"/>
              <a:t>minutter</a:t>
            </a:r>
            <a:r>
              <a:rPr lang="en-US" dirty="0"/>
              <a:t>, </a:t>
            </a:r>
            <a:r>
              <a:rPr lang="en-US" dirty="0" err="1"/>
              <a:t>så</a:t>
            </a:r>
            <a:r>
              <a:rPr lang="en-US" dirty="0"/>
              <a:t> tar vi </a:t>
            </a:r>
            <a:r>
              <a:rPr lang="en-US" dirty="0" err="1"/>
              <a:t>en</a:t>
            </a:r>
            <a:r>
              <a:rPr lang="en-US" dirty="0"/>
              <a:t> samlet </a:t>
            </a:r>
            <a:r>
              <a:rPr lang="en-US" dirty="0" err="1"/>
              <a:t>plenumsdiskusjon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00E8F-987E-4108-8771-535A5E78B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AC6158-9EDB-4EC2-B92F-E5C853FB1BF9}" type="datetime1">
              <a:rPr lang="nb-NO" altLang="nb-NO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983D68-F921-4E71-8AA4-007A60C776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32FC305-C889-41ED-8E36-B1D1CC39D45B}" type="slidenum">
              <a:rPr lang="en-US" altLang="nb-NO"/>
              <a:pPr>
                <a:defRPr/>
              </a:pPr>
              <a:t>17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19136786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AA206DA-2B13-4A8C-BFA0-9259BFF64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Bonus diskusjonstema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0390A6AD-492D-4F74-AC21-C6092BB52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KrF has mistet mye popularitet siden sitt beste resultat i 1997, diskuter hva dere mener kan være årsakene til dette tapet av oppslutning. </a:t>
            </a:r>
          </a:p>
          <a:p>
            <a:r>
              <a:rPr lang="nb-NO" dirty="0"/>
              <a:t>Sier dette mønsteret noe om folket generelt?</a:t>
            </a:r>
          </a:p>
          <a:p>
            <a:r>
              <a:rPr lang="nb-NO" dirty="0"/>
              <a:t>Sier dette noe om hva som er politisk betent?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9E0C9CE3-841F-4F76-9BC7-A30BEAA3E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AC6158-9EDB-4EC2-B92F-E5C853FB1BF9}" type="datetime1">
              <a:rPr lang="nb-NO" altLang="nb-NO" smtClean="0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131B44AC-3EC8-4846-9AAD-9E7753C8CDA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32FC305-C889-41ED-8E36-B1D1CC39D45B}" type="slidenum">
              <a:rPr lang="en-US" altLang="nb-NO" smtClean="0"/>
              <a:pPr>
                <a:defRPr/>
              </a:pPr>
              <a:t>18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30880802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CC01FA6-1B92-4302-BD0F-50E48204A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Kortsvarsoppgave 1 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72DFD346-4DC8-41E2-9445-C63BF09C2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spcAft>
                <a:spcPts val="0"/>
              </a:spcAft>
            </a:pPr>
            <a:r>
              <a:rPr lang="nb-NO" sz="18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Skru klokken 20 år tilbake, og anta at det er 2001, og at stortingsvalget nettopp har funnet sted. Valgdeltagelsen var 75,5%. Ved forrige stortingsvalg, i 1997, var valgdeltagelsen 78,3. En kommentator uttaler: "Vi ser at færre bruker stemmeretten nå enn tidligere i Norge. Valgdeltagelsen er nedadgående. Dette viser at folks misnøye med norske politikere i sin alminnelighet øker."</a:t>
            </a:r>
          </a:p>
          <a:p>
            <a:pPr algn="l">
              <a:spcAft>
                <a:spcPts val="0"/>
              </a:spcAft>
            </a:pPr>
            <a:r>
              <a:rPr lang="nb-NO" sz="18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Hva slags slutninger trekker kommentatoren? Er det kommentatoren sier, velbegrunnet?</a:t>
            </a:r>
          </a:p>
          <a:p>
            <a:pPr algn="l">
              <a:spcAft>
                <a:spcPts val="0"/>
              </a:spcAft>
            </a:pPr>
            <a:r>
              <a:rPr lang="nb-NO" sz="18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Begrunn svarene dine kort.</a:t>
            </a:r>
          </a:p>
          <a:p>
            <a:pPr algn="l">
              <a:spcAft>
                <a:spcPts val="0"/>
              </a:spcAft>
            </a:pPr>
            <a:r>
              <a:rPr lang="nb-NO" sz="18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Ta gjerne en titt her før du svarer: </a:t>
            </a:r>
            <a:r>
              <a:rPr lang="nb-NO" sz="1800" b="0" i="0" dirty="0">
                <a:solidFill>
                  <a:srgbClr val="1155CC"/>
                </a:solidFill>
                <a:effectLst/>
                <a:latin typeface="Times New Roman" panose="02020603050405020304" pitchFamily="18" charset="0"/>
                <a:hlinkClick r:id="rId2"/>
              </a:rPr>
              <a:t>https://snl.no/valgdeltakelse</a:t>
            </a:r>
            <a:endParaRPr lang="nb-NO" sz="1800" b="0" i="0" dirty="0">
              <a:solidFill>
                <a:srgbClr val="222222"/>
              </a:solidFill>
              <a:effectLst/>
              <a:latin typeface="Times New Roman" panose="02020603050405020304" pitchFamily="18" charset="0"/>
            </a:endParaRPr>
          </a:p>
          <a:p>
            <a:endParaRPr lang="nb-NO" dirty="0"/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1CF1BA8D-0B88-4012-857B-B0DE6F79A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AC6158-9EDB-4EC2-B92F-E5C853FB1BF9}" type="datetime1">
              <a:rPr lang="nb-NO" altLang="nb-NO" smtClean="0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FF6FD3F2-E166-4345-8437-8F1736EC2B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32FC305-C889-41ED-8E36-B1D1CC39D45B}" type="slidenum">
              <a:rPr lang="en-US" altLang="nb-NO" smtClean="0"/>
              <a:pPr>
                <a:defRPr/>
              </a:pPr>
              <a:t>19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1091576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E9D8661-B1AF-4FAD-9892-F812006E4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Til neste gang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3455B90-20E1-4C09-9815-66632F742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Husk å besvar kortsvarsoppgaven, jeg kommer til å lage innleveringsmappe for den i løpet av dagen</a:t>
            </a:r>
          </a:p>
          <a:p>
            <a:endParaRPr lang="nb-NO" dirty="0"/>
          </a:p>
          <a:p>
            <a:r>
              <a:rPr lang="nb-NO" dirty="0"/>
              <a:t>Generelt, husk å sjekke canvas, pass på at du får automatisk e-post når annonseringer blir postet</a:t>
            </a:r>
          </a:p>
          <a:p>
            <a:endParaRPr lang="nb-NO" dirty="0"/>
          </a:p>
          <a:p>
            <a:r>
              <a:rPr lang="nb-NO" dirty="0"/>
              <a:t>Les pensum, følg med på forelesninger, noter spørsmål, møt forberedt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1AF50F99-C02A-45E1-8E76-050F73421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AC6158-9EDB-4EC2-B92F-E5C853FB1BF9}" type="datetime1">
              <a:rPr lang="nb-NO" altLang="nb-NO" smtClean="0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CE52EC60-FD7E-492A-B173-5E6C23C4E8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32FC305-C889-41ED-8E36-B1D1CC39D45B}" type="slidenum">
              <a:rPr lang="en-US" altLang="nb-NO" smtClean="0"/>
              <a:pPr>
                <a:defRPr/>
              </a:pPr>
              <a:t>20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4107827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>
            <a:extLst>
              <a:ext uri="{FF2B5EF4-FFF2-40B4-BE49-F238E27FC236}">
                <a16:creationId xmlns:a16="http://schemas.microsoft.com/office/drawing/2014/main" id="{AACA99B7-E924-4D34-915E-BA1E0A2C78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nb-NO" altLang="nb-NO"/>
              <a:t>Plan for i dag:</a:t>
            </a:r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1B4850FF-6352-47DC-AD22-083C1FF28E6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271145" indent="-271145"/>
            <a:r>
              <a:rPr lang="nb-NO" altLang="nb-NO" dirty="0"/>
              <a:t>Før pause:</a:t>
            </a:r>
          </a:p>
          <a:p>
            <a:pPr marL="588645" lvl="1"/>
            <a:r>
              <a:rPr lang="nb-NO" altLang="nb-NO" dirty="0"/>
              <a:t>Introduksjon om faget</a:t>
            </a:r>
          </a:p>
          <a:p>
            <a:pPr marL="588645" lvl="1"/>
            <a:r>
              <a:rPr lang="nb-NO" altLang="nb-NO" dirty="0"/>
              <a:t>Bli kjent!</a:t>
            </a:r>
          </a:p>
          <a:p>
            <a:pPr marL="588645" lvl="1"/>
            <a:r>
              <a:rPr lang="nb-NO" altLang="nb-NO" dirty="0"/>
              <a:t>Sette forventninger</a:t>
            </a:r>
          </a:p>
          <a:p>
            <a:pPr marL="588645" lvl="1"/>
            <a:endParaRPr lang="nb-NO" altLang="nb-NO" dirty="0"/>
          </a:p>
          <a:p>
            <a:pPr marL="271145" indent="-271145"/>
            <a:r>
              <a:rPr lang="nb-NO" altLang="nb-NO" dirty="0"/>
              <a:t>Etter pause:</a:t>
            </a:r>
          </a:p>
          <a:p>
            <a:pPr marL="588645" lvl="1"/>
            <a:r>
              <a:rPr lang="nb-NO" altLang="nb-NO" dirty="0"/>
              <a:t>Gruppediskusjon</a:t>
            </a:r>
          </a:p>
          <a:p>
            <a:pPr marL="588645" lvl="1"/>
            <a:r>
              <a:rPr lang="nb-NO" altLang="nb-NO" dirty="0"/>
              <a:t>Oppgave for neste gang</a:t>
            </a:r>
          </a:p>
        </p:txBody>
      </p:sp>
      <p:sp>
        <p:nvSpPr>
          <p:cNvPr id="12292" name="Date Placeholder 3">
            <a:extLst>
              <a:ext uri="{FF2B5EF4-FFF2-40B4-BE49-F238E27FC236}">
                <a16:creationId xmlns:a16="http://schemas.microsoft.com/office/drawing/2014/main" id="{C19EA6CB-7D13-4913-98DD-50769ABAB311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498F4C3D-259A-47AB-99FD-D3F993480A88}" type="datetime1">
              <a:rPr lang="nb-NO" altLang="nb-NO" smtClean="0"/>
              <a:pPr/>
              <a:t>16.08.2022</a:t>
            </a:fld>
            <a:endParaRPr lang="nb-NO" altLang="nb-NO"/>
          </a:p>
        </p:txBody>
      </p:sp>
      <p:sp>
        <p:nvSpPr>
          <p:cNvPr id="12293" name="Slide Number Placeholder 4">
            <a:extLst>
              <a:ext uri="{FF2B5EF4-FFF2-40B4-BE49-F238E27FC236}">
                <a16:creationId xmlns:a16="http://schemas.microsoft.com/office/drawing/2014/main" id="{50BE7B38-C9C7-4ABD-AF43-85DD240AB5C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2FFFC2E5-C4D1-418B-87FB-D8BC46C8753F}" type="slidenum">
              <a:rPr lang="en-US" altLang="nb-NO" smtClean="0"/>
              <a:pPr/>
              <a:t>3</a:t>
            </a:fld>
            <a:endParaRPr lang="en-US" altLang="nb-NO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48C5F2E-E97D-4D22-B227-4F7ED6106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Hvem er jeg?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F68EFFAF-51BC-4EDD-9ED5-DFD6A46CF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Gard Olav Dietrichson (25), </a:t>
            </a:r>
          </a:p>
          <a:p>
            <a:endParaRPr lang="nb-NO" dirty="0"/>
          </a:p>
          <a:p>
            <a:r>
              <a:rPr lang="nb-NO" dirty="0"/>
              <a:t>Fra Kolbotn</a:t>
            </a:r>
          </a:p>
          <a:p>
            <a:endParaRPr lang="nb-NO" dirty="0"/>
          </a:p>
          <a:p>
            <a:r>
              <a:rPr lang="nb-NO" dirty="0"/>
              <a:t>Tok Bachelor her på instituttet, med støtteemner i Sosiologi, går nå 3. semester på masterprogrammet</a:t>
            </a:r>
          </a:p>
          <a:p>
            <a:endParaRPr lang="nb-NO" dirty="0"/>
          </a:p>
          <a:p>
            <a:r>
              <a:rPr lang="nb-NO" dirty="0">
                <a:hlinkClick r:id="rId2"/>
              </a:rPr>
              <a:t>gardod@student.sv.uio.no</a:t>
            </a:r>
            <a:endParaRPr lang="nb-NO" dirty="0"/>
          </a:p>
          <a:p>
            <a:endParaRPr lang="nb-NO" dirty="0"/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8F5935FD-EAE1-478F-BDDC-2387346EE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AC6158-9EDB-4EC2-B92F-E5C853FB1BF9}" type="datetime1">
              <a:rPr lang="nb-NO" altLang="nb-NO" smtClean="0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9A2C1702-6943-4492-AC62-AE46A951F90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32FC305-C889-41ED-8E36-B1D1CC39D45B}" type="slidenum">
              <a:rPr lang="en-US" altLang="nb-NO" smtClean="0"/>
              <a:pPr>
                <a:defRPr/>
              </a:pPr>
              <a:t>4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2354041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B1EDCE7-D045-440D-893C-9C85BB85D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Hvem er jeg?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A76753DE-9C14-4EDF-8C54-94F2BA60F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sz="2000" dirty="0"/>
              <a:t>Interesseområder</a:t>
            </a:r>
          </a:p>
          <a:p>
            <a:pPr lvl="1"/>
            <a:r>
              <a:rPr lang="nb-NO" sz="1800" dirty="0"/>
              <a:t>Hovedfokus på nasjonal politikk i</a:t>
            </a:r>
          </a:p>
          <a:p>
            <a:pPr lvl="2"/>
            <a:r>
              <a:rPr lang="nb-NO" sz="1400" dirty="0"/>
              <a:t>Japan	</a:t>
            </a:r>
          </a:p>
          <a:p>
            <a:pPr lvl="2"/>
            <a:r>
              <a:rPr lang="nb-NO" sz="1400" dirty="0"/>
              <a:t>Taiwan</a:t>
            </a:r>
          </a:p>
          <a:p>
            <a:pPr lvl="2"/>
            <a:r>
              <a:rPr lang="nb-NO" sz="1400" dirty="0"/>
              <a:t>Israel</a:t>
            </a:r>
          </a:p>
          <a:p>
            <a:pPr lvl="1"/>
            <a:r>
              <a:rPr lang="nb-NO" sz="1800" dirty="0"/>
              <a:t>Kvinnelig representasjon</a:t>
            </a:r>
          </a:p>
          <a:p>
            <a:pPr lvl="1"/>
            <a:r>
              <a:rPr lang="nb-NO" sz="1800" dirty="0"/>
              <a:t>Valgdesign</a:t>
            </a:r>
          </a:p>
          <a:p>
            <a:pPr lvl="1"/>
            <a:r>
              <a:rPr lang="nb-NO" sz="1800" dirty="0" err="1"/>
              <a:t>Rational</a:t>
            </a:r>
            <a:r>
              <a:rPr lang="nb-NO" sz="1800" dirty="0"/>
              <a:t> Choice </a:t>
            </a:r>
            <a:r>
              <a:rPr lang="nb-NO" sz="1800" dirty="0" err="1"/>
              <a:t>institusjonalisme</a:t>
            </a:r>
            <a:r>
              <a:rPr lang="nb-NO" sz="1800" dirty="0"/>
              <a:t> </a:t>
            </a:r>
          </a:p>
          <a:p>
            <a:pPr lvl="1"/>
            <a:r>
              <a:rPr lang="nb-NO" sz="1800" dirty="0"/>
              <a:t>Diskursanalyse</a:t>
            </a:r>
          </a:p>
          <a:p>
            <a:pPr lvl="1"/>
            <a:r>
              <a:rPr lang="nb-NO" sz="1800" dirty="0"/>
              <a:t>Kulturanalyse</a:t>
            </a:r>
          </a:p>
          <a:p>
            <a:r>
              <a:rPr lang="nb-NO" sz="2000" dirty="0"/>
              <a:t>Skriver Master om effekten av kjønnskvoter i MMM systemer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798600B4-30B7-4964-8F25-74BCA3672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AC6158-9EDB-4EC2-B92F-E5C853FB1BF9}" type="datetime1">
              <a:rPr lang="nb-NO" altLang="nb-NO" smtClean="0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7355E0B3-04B6-4013-AE94-E1E352B885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32FC305-C889-41ED-8E36-B1D1CC39D45B}" type="slidenum">
              <a:rPr lang="en-US" altLang="nb-NO" smtClean="0"/>
              <a:pPr>
                <a:defRPr/>
              </a:pPr>
              <a:t>5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4258108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F2BDA1B-4635-4574-ACA8-00C0D904B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Anbefaler alle som kan å dra på utveksling</a:t>
            </a:r>
          </a:p>
        </p:txBody>
      </p:sp>
      <p:pic>
        <p:nvPicPr>
          <p:cNvPr id="7" name="Plassholder for innhold 6" descr="Et bilde som inneholder tre, utendørs, bygning&#10;&#10;Automatisk generert beskrivelse">
            <a:extLst>
              <a:ext uri="{FF2B5EF4-FFF2-40B4-BE49-F238E27FC236}">
                <a16:creationId xmlns:a16="http://schemas.microsoft.com/office/drawing/2014/main" id="{DBBC472D-D9F4-4B14-9BCD-869A53C5BD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9179" y="1564290"/>
            <a:ext cx="4572000" cy="3429000"/>
          </a:xfrm>
        </p:spPr>
      </p:pic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657EF000-7D0F-41A6-BE4C-37EDBBB64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AC6158-9EDB-4EC2-B92F-E5C853FB1BF9}" type="datetime1">
              <a:rPr lang="nb-NO" altLang="nb-NO" smtClean="0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4A6EAE0D-14B4-476E-A623-60EB783A987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32FC305-C889-41ED-8E36-B1D1CC39D45B}" type="slidenum">
              <a:rPr lang="en-US" altLang="nb-NO" smtClean="0"/>
              <a:pPr>
                <a:defRPr/>
              </a:pPr>
              <a:t>6</a:t>
            </a:fld>
            <a:endParaRPr lang="en-US" altLang="nb-NO"/>
          </a:p>
        </p:txBody>
      </p:sp>
      <p:pic>
        <p:nvPicPr>
          <p:cNvPr id="9" name="Bilde 8" descr="Et bilde som inneholder tre, utendørs, park, benk&#10;&#10;Automatisk generert beskrivelse">
            <a:extLst>
              <a:ext uri="{FF2B5EF4-FFF2-40B4-BE49-F238E27FC236}">
                <a16:creationId xmlns:a16="http://schemas.microsoft.com/office/drawing/2014/main" id="{9E43DB7A-A435-4C38-9E85-9FE49B05A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1599" y="2867654"/>
            <a:ext cx="2794210" cy="2095658"/>
          </a:xfrm>
          <a:prstGeom prst="rect">
            <a:avLst/>
          </a:prstGeom>
        </p:spPr>
      </p:pic>
      <p:pic>
        <p:nvPicPr>
          <p:cNvPr id="11" name="Bilde 10" descr="Et bilde som inneholder mat, rett, måltid&#10;&#10;Automatisk generert beskrivelse">
            <a:extLst>
              <a:ext uri="{FF2B5EF4-FFF2-40B4-BE49-F238E27FC236}">
                <a16:creationId xmlns:a16="http://schemas.microsoft.com/office/drawing/2014/main" id="{F7582543-1366-46B8-9E6E-373F200884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853176" y="1817961"/>
            <a:ext cx="3507828" cy="2630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541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695922E-F1AF-4CC4-B54A-424FAA07C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Anbefaler alle som kan å dra på utveksling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840E16D9-C439-4ACC-B5D2-704DF1F1F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Bra for både livserfaring og akademisk utvikling</a:t>
            </a:r>
          </a:p>
          <a:p>
            <a:endParaRPr lang="nb-NO" dirty="0"/>
          </a:p>
          <a:p>
            <a:r>
              <a:rPr lang="nb-NO" dirty="0"/>
              <a:t>Nyttig å gjøre litt undersøkelser om hva mulighetene deres er alt nå</a:t>
            </a:r>
          </a:p>
          <a:p>
            <a:endParaRPr lang="nb-NO" dirty="0"/>
          </a:p>
          <a:p>
            <a:r>
              <a:rPr lang="nb-NO" dirty="0"/>
              <a:t>Du vet aldri når neste pandemi kommer, så grip sjansen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178A1530-7407-451F-A033-4DCD20E2B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AC6158-9EDB-4EC2-B92F-E5C853FB1BF9}" type="datetime1">
              <a:rPr lang="nb-NO" altLang="nb-NO" smtClean="0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7621B3EE-45AD-47F6-BACF-22C3B4101A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32FC305-C889-41ED-8E36-B1D1CC39D45B}" type="slidenum">
              <a:rPr lang="en-US" altLang="nb-NO" smtClean="0"/>
              <a:pPr>
                <a:defRPr/>
              </a:pPr>
              <a:t>7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3330241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AB78D50-56AB-4DEF-AF01-C5DE22583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Introduksjonsaktivitet 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01335E9-38B9-4A8A-BA1F-EA4387397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I grupper på 2-3 gå i rundgang og forbered på å introdusere hverandre</a:t>
            </a:r>
          </a:p>
          <a:p>
            <a:pPr lvl="1"/>
            <a:r>
              <a:rPr lang="nb-NO" dirty="0"/>
              <a:t>Alder</a:t>
            </a:r>
          </a:p>
          <a:p>
            <a:pPr lvl="1"/>
            <a:r>
              <a:rPr lang="nb-NO" dirty="0"/>
              <a:t>Hvor du er fra</a:t>
            </a:r>
          </a:p>
          <a:p>
            <a:pPr lvl="1"/>
            <a:r>
              <a:rPr lang="nb-NO" dirty="0"/>
              <a:t>Favoritt (eller godt likt) stykke media</a:t>
            </a:r>
          </a:p>
          <a:p>
            <a:pPr lvl="1"/>
            <a:r>
              <a:rPr lang="nb-NO" dirty="0"/>
              <a:t>Hvorfor valgte du statsvitenskap?</a:t>
            </a:r>
          </a:p>
          <a:p>
            <a:r>
              <a:rPr lang="nb-NO" dirty="0"/>
              <a:t>Gard, 26, Kolbotn, Dark side </a:t>
            </a:r>
            <a:r>
              <a:rPr lang="nb-NO" dirty="0" err="1"/>
              <a:t>of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moon</a:t>
            </a:r>
            <a:r>
              <a:rPr lang="nb-NO" dirty="0"/>
              <a:t>, fordi jeg ble redd for matte</a:t>
            </a:r>
          </a:p>
          <a:p>
            <a:pPr lvl="1"/>
            <a:endParaRPr lang="nb-NO" dirty="0"/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55A4C70D-3725-4A07-AC3D-A5E79368C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AC6158-9EDB-4EC2-B92F-E5C853FB1BF9}" type="datetime1">
              <a:rPr lang="nb-NO" altLang="nb-NO" smtClean="0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849B3D95-F8A2-4DB5-871B-C49FEF0AB6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32FC305-C889-41ED-8E36-B1D1CC39D45B}" type="slidenum">
              <a:rPr lang="en-US" altLang="nb-NO" smtClean="0"/>
              <a:pPr>
                <a:defRPr/>
              </a:pPr>
              <a:t>8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490554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F452C73-B9F8-49D0-84B6-555A813EF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Seminarenes mål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9641315-7173-41AC-B8D8-454C4C237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11 faglige seminarer totalt</a:t>
            </a:r>
          </a:p>
          <a:p>
            <a:r>
              <a:rPr lang="nb-NO" dirty="0"/>
              <a:t>Følge opp forelesningene og øke deres forståelse for temaene</a:t>
            </a:r>
          </a:p>
          <a:p>
            <a:r>
              <a:rPr lang="nb-NO" dirty="0"/>
              <a:t>Øve opp ferdigheter</a:t>
            </a:r>
          </a:p>
          <a:p>
            <a:r>
              <a:rPr lang="nb-NO" dirty="0"/>
              <a:t>Ressurs for læring, ikke vær redd for å stille det dere oppfatter som dumme spørsmål</a:t>
            </a:r>
          </a:p>
          <a:p>
            <a:r>
              <a:rPr lang="nb-NO" dirty="0"/>
              <a:t>Sosial funksjon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561E945B-C37C-4935-9E3C-8F81D1DD1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AC6158-9EDB-4EC2-B92F-E5C853FB1BF9}" type="datetime1">
              <a:rPr lang="nb-NO" altLang="nb-NO" smtClean="0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C5E4527C-6FB3-445F-BA1A-6B0223AD5B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32FC305-C889-41ED-8E36-B1D1CC39D45B}" type="slidenum">
              <a:rPr lang="en-US" altLang="nb-NO" smtClean="0"/>
              <a:pPr>
                <a:defRPr/>
              </a:pPr>
              <a:t>9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25337856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83D7A-E3E3-4CE2-A9B5-02119BB6B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Oppgaveskriving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46DC4-908F-4AAC-90FD-650792CB0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1145" indent="-271145" eaLnBrk="1" hangingPunct="1"/>
            <a:r>
              <a:rPr lang="nb-NO" altLang="nb-NO" sz="1800" dirty="0"/>
              <a:t>Oppgave mellom hvert seminar</a:t>
            </a:r>
          </a:p>
          <a:p>
            <a:pPr marL="271145" indent="-271145"/>
            <a:endParaRPr lang="nb-NO" altLang="nb-NO" sz="1800" dirty="0"/>
          </a:p>
          <a:p>
            <a:pPr marL="271145" indent="-271145"/>
            <a:r>
              <a:rPr lang="nb-NO" altLang="nb-NO" sz="1800" dirty="0"/>
              <a:t>Åtte oppgaver på rundt 250 ord</a:t>
            </a:r>
          </a:p>
          <a:p>
            <a:pPr marL="588645" lvl="1" indent="-271145"/>
            <a:r>
              <a:rPr lang="nb-NO" altLang="nb-NO" sz="1500" dirty="0"/>
              <a:t>Korte oppgaver </a:t>
            </a:r>
          </a:p>
          <a:p>
            <a:pPr marL="588645" lvl="1" indent="-271145"/>
            <a:r>
              <a:rPr lang="nb-NO" altLang="nb-NO" sz="1500" dirty="0"/>
              <a:t>Lista er ikke høy, men det hjelper å legge inn en god innsats</a:t>
            </a:r>
            <a:endParaRPr lang="nb-NO" altLang="nb-NO" sz="1800" dirty="0"/>
          </a:p>
          <a:p>
            <a:pPr marL="271145" indent="-271145"/>
            <a:r>
              <a:rPr lang="nb-NO" altLang="nb-NO" sz="1800" dirty="0"/>
              <a:t>En lengre datainnsamlingsøvelse på 800 ord</a:t>
            </a:r>
          </a:p>
          <a:p>
            <a:pPr marL="588645" lvl="1" indent="-271145"/>
            <a:r>
              <a:rPr lang="nb-NO" altLang="nb-NO" sz="1400" dirty="0"/>
              <a:t>Det kommer mer info om denne senere</a:t>
            </a:r>
          </a:p>
          <a:p>
            <a:pPr marL="271145" indent="-271145"/>
            <a:endParaRPr lang="nb-NO" sz="1800" dirty="0"/>
          </a:p>
          <a:p>
            <a:pPr marL="271145" indent="-271145"/>
            <a:r>
              <a:rPr lang="nb-NO" sz="1800" dirty="0"/>
              <a:t>Oppgaver skal leveres på Canvas senest to virkedager før seminaret</a:t>
            </a:r>
          </a:p>
          <a:p>
            <a:pPr marL="588645" lvl="1" indent="-271145"/>
            <a:r>
              <a:rPr lang="nb-NO" sz="1500" dirty="0"/>
              <a:t>Leveres under «oppgave» funksjonen i Canvas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FB94BC-DA8F-472E-AF26-0D3525976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AC6158-9EDB-4EC2-B92F-E5C853FB1BF9}" type="datetime1">
              <a:rPr lang="nb-NO" altLang="nb-NO" smtClean="0"/>
              <a:pPr>
                <a:defRPr/>
              </a:pPr>
              <a:t>16.08.2022</a:t>
            </a:fld>
            <a:endParaRPr lang="nb-NO" alt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93F222-70FF-473D-906D-71374E8BD1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32FC305-C889-41ED-8E36-B1D1CC39D45B}" type="slidenum">
              <a:rPr lang="en-US" altLang="nb-NO" smtClean="0"/>
              <a:pPr>
                <a:defRPr/>
              </a:pPr>
              <a:t>10</a:t>
            </a:fld>
            <a:endParaRPr lang="en-US" altLang="nb-NO"/>
          </a:p>
        </p:txBody>
      </p:sp>
    </p:spTree>
    <p:extLst>
      <p:ext uri="{BB962C8B-B14F-4D97-AF65-F5344CB8AC3E}">
        <p14:creationId xmlns:p14="http://schemas.microsoft.com/office/powerpoint/2010/main" val="976889561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informasjonspowerpoint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charset="-128"/>
            <a:cs typeface="ヒラギノ角ゴ Pro W3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charset="-128"/>
            <a:cs typeface="ヒラギノ角ゴ Pro W3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15736</TotalTime>
  <Words>947</Words>
  <Application>Microsoft Office PowerPoint</Application>
  <PresentationFormat>Skjermfremvisning (16:10)</PresentationFormat>
  <Paragraphs>166</Paragraphs>
  <Slides>19</Slides>
  <Notes>1</Notes>
  <HiddenSlides>0</HiddenSlides>
  <MMClips>0</MMClips>
  <ScaleCrop>false</ScaleCrop>
  <HeadingPairs>
    <vt:vector size="6" baseType="variant">
      <vt:variant>
        <vt:lpstr>Brukte skrifter</vt:lpstr>
      </vt:variant>
      <vt:variant>
        <vt:i4>2</vt:i4>
      </vt:variant>
      <vt:variant>
        <vt:lpstr>Tema</vt:lpstr>
      </vt:variant>
      <vt:variant>
        <vt:i4>2</vt:i4>
      </vt:variant>
      <vt:variant>
        <vt:lpstr>Lysbildetitler</vt:lpstr>
      </vt:variant>
      <vt:variant>
        <vt:i4>19</vt:i4>
      </vt:variant>
    </vt:vector>
  </HeadingPairs>
  <TitlesOfParts>
    <vt:vector size="23" baseType="lpstr">
      <vt:lpstr>Arial</vt:lpstr>
      <vt:lpstr>Times New Roman</vt:lpstr>
      <vt:lpstr>informasjonspowerpoint</vt:lpstr>
      <vt:lpstr>Clarity</vt:lpstr>
      <vt:lpstr>Velkommen!</vt:lpstr>
      <vt:lpstr>Plan for i dag:</vt:lpstr>
      <vt:lpstr>Hvem er jeg?</vt:lpstr>
      <vt:lpstr>Hvem er jeg?</vt:lpstr>
      <vt:lpstr>Anbefaler alle som kan å dra på utveksling</vt:lpstr>
      <vt:lpstr>Anbefaler alle som kan å dra på utveksling</vt:lpstr>
      <vt:lpstr>Introduksjonsaktivitet </vt:lpstr>
      <vt:lpstr>Seminarenes mål</vt:lpstr>
      <vt:lpstr>Oppgaveskriving</vt:lpstr>
      <vt:lpstr>Formelle krav</vt:lpstr>
      <vt:lpstr>Formelle krav</vt:lpstr>
      <vt:lpstr>Seminarene vil stort sett gå som dette</vt:lpstr>
      <vt:lpstr>Hvem å kontakte?</vt:lpstr>
      <vt:lpstr>Hva kan dere forvente av meg</vt:lpstr>
      <vt:lpstr>Hva forventer jeg av dere</vt:lpstr>
      <vt:lpstr>Gruppediskusjon!</vt:lpstr>
      <vt:lpstr>Bonus diskusjonstema</vt:lpstr>
      <vt:lpstr>Kortsvarsoppgave 1 </vt:lpstr>
      <vt:lpstr>Til neste gang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Velkommen!</dc:title>
  <dc:creator>Trygve Borgersen</dc:creator>
  <cp:lastModifiedBy>Gard Dietrichson</cp:lastModifiedBy>
  <cp:revision>2</cp:revision>
  <dcterms:created xsi:type="dcterms:W3CDTF">2021-02-10T12:13:30Z</dcterms:created>
  <dcterms:modified xsi:type="dcterms:W3CDTF">2022-08-24T14:03:48Z</dcterms:modified>
</cp:coreProperties>
</file>